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1"/>
  </p:notesMasterIdLst>
  <p:sldIdLst>
    <p:sldId id="259" r:id="rId5"/>
    <p:sldId id="307" r:id="rId6"/>
    <p:sldId id="308" r:id="rId7"/>
    <p:sldId id="309" r:id="rId8"/>
    <p:sldId id="310" r:id="rId9"/>
    <p:sldId id="260" r:id="rId10"/>
    <p:sldId id="261" r:id="rId11"/>
    <p:sldId id="304" r:id="rId12"/>
    <p:sldId id="287" r:id="rId13"/>
    <p:sldId id="298" r:id="rId14"/>
    <p:sldId id="262" r:id="rId15"/>
    <p:sldId id="292" r:id="rId16"/>
    <p:sldId id="295" r:id="rId17"/>
    <p:sldId id="265" r:id="rId18"/>
    <p:sldId id="294" r:id="rId19"/>
    <p:sldId id="274" r:id="rId20"/>
    <p:sldId id="263" r:id="rId21"/>
    <p:sldId id="291" r:id="rId22"/>
    <p:sldId id="299" r:id="rId23"/>
    <p:sldId id="266" r:id="rId24"/>
    <p:sldId id="288" r:id="rId25"/>
    <p:sldId id="300" r:id="rId26"/>
    <p:sldId id="301" r:id="rId27"/>
    <p:sldId id="275" r:id="rId28"/>
    <p:sldId id="305" r:id="rId29"/>
    <p:sldId id="270" r:id="rId30"/>
    <p:sldId id="271" r:id="rId31"/>
    <p:sldId id="286" r:id="rId32"/>
    <p:sldId id="269" r:id="rId33"/>
    <p:sldId id="296" r:id="rId34"/>
    <p:sldId id="268" r:id="rId35"/>
    <p:sldId id="302" r:id="rId36"/>
    <p:sldId id="297" r:id="rId37"/>
    <p:sldId id="303" r:id="rId38"/>
    <p:sldId id="272" r:id="rId39"/>
    <p:sldId id="264" r:id="rId40"/>
  </p:sldIdLst>
  <p:sldSz cx="18288000" cy="10287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Segoe UI" panose="020B0502040204020203" pitchFamily="34" charset="0"/>
      <p:regular r:id="rId50"/>
      <p:bold r:id="rId51"/>
      <p:italic r:id="rId52"/>
      <p:boldItalic r:id="rId53"/>
    </p:embeddedFont>
    <p:embeddedFont>
      <p:font typeface="Segoe UI Light" panose="020B0502040204020203" pitchFamily="34" charset="0"/>
      <p:regular r:id="rId54"/>
      <p:italic r:id="rId55"/>
    </p:embeddedFont>
    <p:embeddedFont>
      <p:font typeface="Space Mono" panose="02000509040000020004" pitchFamily="49" charset="0"/>
      <p:regular r:id="rId56"/>
      <p:bold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587E37-E8E8-49D3-B24D-14EABD6EB259}" v="180" dt="2019-09-20T03:25:08.5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0" autoAdjust="0"/>
    <p:restoredTop sz="82363" autoAdjust="0"/>
  </p:normalViewPr>
  <p:slideViewPr>
    <p:cSldViewPr>
      <p:cViewPr varScale="1">
        <p:scale>
          <a:sx n="55" d="100"/>
          <a:sy n="55" d="100"/>
        </p:scale>
        <p:origin x="58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2736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4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vikanth_chaganti\Desktop\psconf.asia%202019%20Delegate%20Questionnair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ysmith\Downloads\UploadCount%20by%20Date%20(2)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vikanth_chaganti\Desktop\psconf.asia%202019%20Delegate%20Questionnair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vikanth_chaganti\Desktop\psconf.asia%202019%20Delegate%20Questionnair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vikanth_chaganti\Desktop\psconf.asia%202019%20Delegate%20Questionnair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vikanth_chaganti\Desktop\psconf.asia%202019%20Delegate%20Questionnair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vikanth_chaganti\Desktop\psconf.asia%202019%20Delegate%20Questionnair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vikanth_chaganti\Desktop\psconf.asia%202019%20Delegate%20Questionnair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vikanth_chaganti\Desktop\psconf.asia%202019%20Delegate%20Questionnair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vikanth_chaganti\Desktop\psconf.asia%202019%20Delegate%20Questionnaire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304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PowerShell Experience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304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24-4638-BF04-64BBC34D2B0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24-4638-BF04-64BBC34D2B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F24-4638-BF04-64BBC34D2B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F24-4638-BF04-64BBC34D2B0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92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'PS Experience'!$C$1:$C$4</c:f>
              <c:strCache>
                <c:ptCount val="4"/>
                <c:pt idx="0">
                  <c:v>&lt;= 1 year</c:v>
                </c:pt>
                <c:pt idx="1">
                  <c:v>1-2 Years</c:v>
                </c:pt>
                <c:pt idx="2">
                  <c:v>3-4 Years</c:v>
                </c:pt>
                <c:pt idx="3">
                  <c:v>&gt; 4 Years</c:v>
                </c:pt>
              </c:strCache>
            </c:strRef>
          </c:cat>
          <c:val>
            <c:numRef>
              <c:f>'PS Experience'!$D$1:$D$4</c:f>
              <c:numCache>
                <c:formatCode>General</c:formatCode>
                <c:ptCount val="4"/>
                <c:pt idx="0">
                  <c:v>32</c:v>
                </c:pt>
                <c:pt idx="1">
                  <c:v>26</c:v>
                </c:pt>
                <c:pt idx="2">
                  <c:v>25</c:v>
                </c:pt>
                <c:pt idx="3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F24-4638-BF04-64BBC34D2B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920"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>
                <a:solidFill>
                  <a:sysClr val="windowText" lastClr="000000"/>
                </a:solidFill>
              </a:rPr>
              <a:t>PowerShell Gallery Monthly Packages Published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7774629388572257E-2"/>
          <c:y val="0.18574133929461353"/>
          <c:w val="0.9387153886495585"/>
          <c:h val="0.7626311742677734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trendline>
            <c:spPr>
              <a:ln w="47625" cap="rnd">
                <a:solidFill>
                  <a:schemeClr val="tx1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cat>
            <c:numRef>
              <c:f>Sheet3!$A$1:$A$36</c:f>
              <c:numCache>
                <c:formatCode>m/d/yyyy</c:formatCode>
                <c:ptCount val="36"/>
                <c:pt idx="0">
                  <c:v>42614</c:v>
                </c:pt>
                <c:pt idx="1">
                  <c:v>42644</c:v>
                </c:pt>
                <c:pt idx="2">
                  <c:v>42675</c:v>
                </c:pt>
                <c:pt idx="3">
                  <c:v>42705</c:v>
                </c:pt>
                <c:pt idx="4">
                  <c:v>42736</c:v>
                </c:pt>
                <c:pt idx="5">
                  <c:v>42767</c:v>
                </c:pt>
                <c:pt idx="6">
                  <c:v>42795</c:v>
                </c:pt>
                <c:pt idx="7">
                  <c:v>42826</c:v>
                </c:pt>
                <c:pt idx="8">
                  <c:v>42856</c:v>
                </c:pt>
                <c:pt idx="9">
                  <c:v>42887</c:v>
                </c:pt>
                <c:pt idx="10">
                  <c:v>42917</c:v>
                </c:pt>
                <c:pt idx="11">
                  <c:v>42948</c:v>
                </c:pt>
                <c:pt idx="12">
                  <c:v>42979</c:v>
                </c:pt>
                <c:pt idx="13">
                  <c:v>43009</c:v>
                </c:pt>
                <c:pt idx="14">
                  <c:v>43040</c:v>
                </c:pt>
                <c:pt idx="15">
                  <c:v>43070</c:v>
                </c:pt>
                <c:pt idx="16">
                  <c:v>43101</c:v>
                </c:pt>
                <c:pt idx="17">
                  <c:v>43132</c:v>
                </c:pt>
                <c:pt idx="18">
                  <c:v>43160</c:v>
                </c:pt>
                <c:pt idx="19">
                  <c:v>43191</c:v>
                </c:pt>
                <c:pt idx="20">
                  <c:v>43221</c:v>
                </c:pt>
                <c:pt idx="21">
                  <c:v>43252</c:v>
                </c:pt>
                <c:pt idx="22">
                  <c:v>43282</c:v>
                </c:pt>
                <c:pt idx="23">
                  <c:v>43313</c:v>
                </c:pt>
                <c:pt idx="24">
                  <c:v>43344</c:v>
                </c:pt>
                <c:pt idx="25">
                  <c:v>43374</c:v>
                </c:pt>
                <c:pt idx="26">
                  <c:v>43405</c:v>
                </c:pt>
                <c:pt idx="27">
                  <c:v>43435</c:v>
                </c:pt>
                <c:pt idx="28">
                  <c:v>43466</c:v>
                </c:pt>
                <c:pt idx="29">
                  <c:v>43497</c:v>
                </c:pt>
                <c:pt idx="30">
                  <c:v>43525</c:v>
                </c:pt>
                <c:pt idx="31">
                  <c:v>43556</c:v>
                </c:pt>
                <c:pt idx="32">
                  <c:v>43586</c:v>
                </c:pt>
                <c:pt idx="33">
                  <c:v>43617</c:v>
                </c:pt>
                <c:pt idx="34">
                  <c:v>43647</c:v>
                </c:pt>
                <c:pt idx="35">
                  <c:v>43678</c:v>
                </c:pt>
              </c:numCache>
            </c:numRef>
          </c:cat>
          <c:val>
            <c:numRef>
              <c:f>Sheet3!$B$1:$B$36</c:f>
              <c:numCache>
                <c:formatCode>General</c:formatCode>
                <c:ptCount val="36"/>
                <c:pt idx="0">
                  <c:v>252</c:v>
                </c:pt>
                <c:pt idx="1">
                  <c:v>510</c:v>
                </c:pt>
                <c:pt idx="2">
                  <c:v>488</c:v>
                </c:pt>
                <c:pt idx="3">
                  <c:v>503</c:v>
                </c:pt>
                <c:pt idx="4">
                  <c:v>679</c:v>
                </c:pt>
                <c:pt idx="5">
                  <c:v>576</c:v>
                </c:pt>
                <c:pt idx="6">
                  <c:v>915</c:v>
                </c:pt>
                <c:pt idx="7">
                  <c:v>583</c:v>
                </c:pt>
                <c:pt idx="8">
                  <c:v>851</c:v>
                </c:pt>
                <c:pt idx="9">
                  <c:v>843</c:v>
                </c:pt>
                <c:pt idx="10">
                  <c:v>863</c:v>
                </c:pt>
                <c:pt idx="11">
                  <c:v>958</c:v>
                </c:pt>
                <c:pt idx="12">
                  <c:v>842</c:v>
                </c:pt>
                <c:pt idx="13">
                  <c:v>859</c:v>
                </c:pt>
                <c:pt idx="14">
                  <c:v>961</c:v>
                </c:pt>
                <c:pt idx="15">
                  <c:v>883</c:v>
                </c:pt>
                <c:pt idx="16">
                  <c:v>988</c:v>
                </c:pt>
                <c:pt idx="17">
                  <c:v>877</c:v>
                </c:pt>
                <c:pt idx="18">
                  <c:v>1174</c:v>
                </c:pt>
                <c:pt idx="19">
                  <c:v>1097</c:v>
                </c:pt>
                <c:pt idx="20">
                  <c:v>1205</c:v>
                </c:pt>
                <c:pt idx="21">
                  <c:v>973</c:v>
                </c:pt>
                <c:pt idx="22">
                  <c:v>1510</c:v>
                </c:pt>
                <c:pt idx="23">
                  <c:v>1165</c:v>
                </c:pt>
                <c:pt idx="24">
                  <c:v>1256</c:v>
                </c:pt>
                <c:pt idx="25">
                  <c:v>1568</c:v>
                </c:pt>
                <c:pt idx="26">
                  <c:v>1403</c:v>
                </c:pt>
                <c:pt idx="27">
                  <c:v>996</c:v>
                </c:pt>
                <c:pt idx="28">
                  <c:v>1341</c:v>
                </c:pt>
                <c:pt idx="29">
                  <c:v>1237</c:v>
                </c:pt>
                <c:pt idx="30">
                  <c:v>1441</c:v>
                </c:pt>
                <c:pt idx="31">
                  <c:v>1419</c:v>
                </c:pt>
                <c:pt idx="32">
                  <c:v>1381</c:v>
                </c:pt>
                <c:pt idx="33">
                  <c:v>1306</c:v>
                </c:pt>
                <c:pt idx="34">
                  <c:v>1202</c:v>
                </c:pt>
                <c:pt idx="35">
                  <c:v>1752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C6-4F01-8320-1A50368B38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6266712"/>
        <c:axId val="599690712"/>
      </c:barChart>
      <c:dateAx>
        <c:axId val="56626671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90712"/>
        <c:crosses val="autoZero"/>
        <c:auto val="1"/>
        <c:lblOffset val="100"/>
        <c:baseTimeUnit val="months"/>
        <c:majorUnit val="6"/>
        <c:majorTimeUnit val="months"/>
      </c:dateAx>
      <c:valAx>
        <c:axId val="599690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266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304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Learning PowerShell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304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C5-42BB-A451-0521AE3131C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C5-42BB-A451-0521AE3131C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C5-42BB-A451-0521AE3131C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0C5-42BB-A451-0521AE3131C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0C5-42BB-A451-0521AE3131C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0C5-42BB-A451-0521AE3131C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92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Learning!$A$2:$A$7</c:f>
              <c:strCache>
                <c:ptCount val="6"/>
                <c:pt idx="0">
                  <c:v>Learning By Doing</c:v>
                </c:pt>
                <c:pt idx="1">
                  <c:v>Read Books</c:v>
                </c:pt>
                <c:pt idx="2">
                  <c:v>Video Tutorials</c:v>
                </c:pt>
                <c:pt idx="3">
                  <c:v>Attend a workshop or class</c:v>
                </c:pt>
                <c:pt idx="4">
                  <c:v>Attend a conference</c:v>
                </c:pt>
                <c:pt idx="5">
                  <c:v>Was introduced by a colleague</c:v>
                </c:pt>
              </c:strCache>
            </c:strRef>
          </c:cat>
          <c:val>
            <c:numRef>
              <c:f>Learning!$B$2:$B$7</c:f>
              <c:numCache>
                <c:formatCode>General</c:formatCode>
                <c:ptCount val="6"/>
                <c:pt idx="0">
                  <c:v>102</c:v>
                </c:pt>
                <c:pt idx="1">
                  <c:v>28</c:v>
                </c:pt>
                <c:pt idx="2">
                  <c:v>69</c:v>
                </c:pt>
                <c:pt idx="3">
                  <c:v>16</c:v>
                </c:pt>
                <c:pt idx="4">
                  <c:v>7</c:v>
                </c:pt>
                <c:pt idx="5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0C5-42BB-A451-0521AE3131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92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304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Importance of PowerShell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304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0924035574689857"/>
          <c:y val="0.15069232702295191"/>
          <c:w val="0.40789827980135579"/>
          <c:h val="0.6031687328977495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6C4-4239-9B2E-A20B929D79F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6C4-4239-9B2E-A20B929D79F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6C4-4239-9B2E-A20B929D79F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92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'PowerShell Importance'!$G$2:$G$4</c:f>
              <c:strCache>
                <c:ptCount val="3"/>
                <c:pt idx="0">
                  <c:v>PowerShell is mission-critical to what I do</c:v>
                </c:pt>
                <c:pt idx="1">
                  <c:v>PowerShell is a daily part of my job</c:v>
                </c:pt>
                <c:pt idx="2">
                  <c:v>using PowerShell occasionally</c:v>
                </c:pt>
              </c:strCache>
            </c:strRef>
          </c:cat>
          <c:val>
            <c:numRef>
              <c:f>'PowerShell Importance'!$H$2:$H$4</c:f>
              <c:numCache>
                <c:formatCode>General</c:formatCode>
                <c:ptCount val="3"/>
                <c:pt idx="0">
                  <c:v>15</c:v>
                </c:pt>
                <c:pt idx="1">
                  <c:v>65</c:v>
                </c:pt>
                <c:pt idx="2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6C4-4239-9B2E-A20B929D79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92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304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PowerShell Version in Production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304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6C9-4854-8AB8-9F9779788F8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6C9-4854-8AB8-9F9779788F8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6C9-4854-8AB8-9F9779788F8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6C9-4854-8AB8-9F9779788F8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6C9-4854-8AB8-9F9779788F8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6C9-4854-8AB8-9F9779788F8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06C9-4854-8AB8-9F9779788F8A}"/>
              </c:ext>
            </c:extLst>
          </c:dPt>
          <c:dLbls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92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06C9-4854-8AB8-9F9779788F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92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'PowerShell Version'!$A$2:$A$8</c:f>
              <c:strCache>
                <c:ptCount val="7"/>
                <c:pt idx="0">
                  <c:v>PowerShell 2</c:v>
                </c:pt>
                <c:pt idx="1">
                  <c:v>PowerShell 3</c:v>
                </c:pt>
                <c:pt idx="2">
                  <c:v>PowerShell 4</c:v>
                </c:pt>
                <c:pt idx="3">
                  <c:v>PowerShell 5</c:v>
                </c:pt>
                <c:pt idx="4">
                  <c:v>PowerShell 6</c:v>
                </c:pt>
                <c:pt idx="5">
                  <c:v>PowerShell 6.1</c:v>
                </c:pt>
                <c:pt idx="6">
                  <c:v>PowerShell 6.2</c:v>
                </c:pt>
              </c:strCache>
            </c:strRef>
          </c:cat>
          <c:val>
            <c:numRef>
              <c:f>'PowerShell Version'!$B$2:$B$8</c:f>
              <c:numCache>
                <c:formatCode>General</c:formatCode>
                <c:ptCount val="7"/>
                <c:pt idx="0">
                  <c:v>29</c:v>
                </c:pt>
                <c:pt idx="1">
                  <c:v>25</c:v>
                </c:pt>
                <c:pt idx="2">
                  <c:v>55</c:v>
                </c:pt>
                <c:pt idx="3">
                  <c:v>96</c:v>
                </c:pt>
                <c:pt idx="4">
                  <c:v>17</c:v>
                </c:pt>
                <c:pt idx="5">
                  <c:v>7</c:v>
                </c:pt>
                <c:pt idx="6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6C9-4854-8AB8-9F9779788F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92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304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On-Premises 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304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explosion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7B-4B06-B4A1-5EBBFE02BF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E7B-4B06-B4A1-5EBBFE02BF4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92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'Onprem and Cloud'!$F$2:$F$3</c:f>
              <c:strCache>
                <c:ptCount val="2"/>
                <c:pt idx="0">
                  <c:v>Windows</c:v>
                </c:pt>
                <c:pt idx="1">
                  <c:v>Both</c:v>
                </c:pt>
              </c:strCache>
            </c:strRef>
          </c:cat>
          <c:val>
            <c:numRef>
              <c:f>'Onprem and Cloud'!$G$2:$G$3</c:f>
              <c:numCache>
                <c:formatCode>General</c:formatCode>
                <c:ptCount val="2"/>
                <c:pt idx="0">
                  <c:v>90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7B-4B06-B4A1-5EBBFE02BF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92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304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Virtualization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304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43-476F-A893-DCA5C69BC80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B43-476F-A893-DCA5C69BC8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B43-476F-A893-DCA5C69BC8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B43-476F-A893-DCA5C69BC8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92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'Onprem and Cloud'!$I$18:$I$21</c:f>
              <c:strCache>
                <c:ptCount val="4"/>
                <c:pt idx="0">
                  <c:v>VMware</c:v>
                </c:pt>
                <c:pt idx="1">
                  <c:v>Hyper-V</c:v>
                </c:pt>
                <c:pt idx="2">
                  <c:v>Other/Mix</c:v>
                </c:pt>
                <c:pt idx="3">
                  <c:v>Not Using</c:v>
                </c:pt>
              </c:strCache>
            </c:strRef>
          </c:cat>
          <c:val>
            <c:numRef>
              <c:f>'Onprem and Cloud'!$J$18:$J$21</c:f>
              <c:numCache>
                <c:formatCode>General</c:formatCode>
                <c:ptCount val="4"/>
                <c:pt idx="0">
                  <c:v>44</c:v>
                </c:pt>
                <c:pt idx="1">
                  <c:v>30</c:v>
                </c:pt>
                <c:pt idx="2">
                  <c:v>10</c:v>
                </c:pt>
                <c:pt idx="3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B43-476F-A893-DCA5C69BC8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92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304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Cloud Environment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304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explosion val="2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856-4CDE-962F-C4F461B14E5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856-4CDE-962F-C4F461B14E5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856-4CDE-962F-C4F461B14E5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856-4CDE-962F-C4F461B14E5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92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'Onprem and Cloud'!$D$18:$D$21</c:f>
              <c:strCache>
                <c:ptCount val="4"/>
                <c:pt idx="0">
                  <c:v>Azure</c:v>
                </c:pt>
                <c:pt idx="1">
                  <c:v>AWS</c:v>
                </c:pt>
                <c:pt idx="2">
                  <c:v>Other/Mix</c:v>
                </c:pt>
                <c:pt idx="3">
                  <c:v>Not using</c:v>
                </c:pt>
              </c:strCache>
            </c:strRef>
          </c:cat>
          <c:val>
            <c:numRef>
              <c:f>'Onprem and Cloud'!$E$18:$E$21</c:f>
              <c:numCache>
                <c:formatCode>General</c:formatCode>
                <c:ptCount val="4"/>
                <c:pt idx="0">
                  <c:v>49</c:v>
                </c:pt>
                <c:pt idx="1">
                  <c:v>10</c:v>
                </c:pt>
                <c:pt idx="2">
                  <c:v>19</c:v>
                </c:pt>
                <c:pt idx="3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856-4CDE-962F-C4F461B14E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92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DSC Experience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3A8-49A0-B8B2-C7F449433DB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3A8-49A0-B8B2-C7F449433DB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3A8-49A0-B8B2-C7F449433DB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3A8-49A0-B8B2-C7F449433DB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3A8-49A0-B8B2-C7F449433DB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DSC!$C$2:$C$6</c:f>
              <c:strCache>
                <c:ptCount val="5"/>
                <c:pt idx="0">
                  <c:v>played with it</c:v>
                </c:pt>
                <c:pt idx="1">
                  <c:v>what is DSC again?</c:v>
                </c:pt>
                <c:pt idx="2">
                  <c:v>have used it but not currently a focus</c:v>
                </c:pt>
                <c:pt idx="3">
                  <c:v>know it but don't need it</c:v>
                </c:pt>
                <c:pt idx="4">
                  <c:v>Use it in production</c:v>
                </c:pt>
              </c:strCache>
            </c:strRef>
          </c:cat>
          <c:val>
            <c:numRef>
              <c:f>DSC!$D$2:$D$6</c:f>
              <c:numCache>
                <c:formatCode>General</c:formatCode>
                <c:ptCount val="5"/>
                <c:pt idx="0">
                  <c:v>26</c:v>
                </c:pt>
                <c:pt idx="1">
                  <c:v>58</c:v>
                </c:pt>
                <c:pt idx="2">
                  <c:v>14</c:v>
                </c:pt>
                <c:pt idx="3">
                  <c:v>10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3A8-49A0-B8B2-C7F449433D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C# Experience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60-455E-AA5C-F9CA26B0B4D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60-455E-AA5C-F9CA26B0B4D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60-455E-AA5C-F9CA26B0B4D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60-455E-AA5C-F9CA26B0B4D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Sheet6!$B$2:$B$5</c:f>
              <c:strCache>
                <c:ptCount val="4"/>
                <c:pt idx="0">
                  <c:v>I can somewhat read c# code but prefer not to</c:v>
                </c:pt>
                <c:pt idx="1">
                  <c:v>I know c# basics and use them with PowerShell (i.e. Add-Type, GUIs, directly accessing methods)</c:v>
                </c:pt>
                <c:pt idx="2">
                  <c:v>I don't understand c# code</c:v>
                </c:pt>
                <c:pt idx="3">
                  <c:v>I am an experienced c# developer</c:v>
                </c:pt>
              </c:strCache>
            </c:strRef>
          </c:cat>
          <c:val>
            <c:numRef>
              <c:f>Sheet6!$C$2:$C$5</c:f>
              <c:numCache>
                <c:formatCode>General</c:formatCode>
                <c:ptCount val="4"/>
                <c:pt idx="0">
                  <c:v>37</c:v>
                </c:pt>
                <c:pt idx="1">
                  <c:v>25</c:v>
                </c:pt>
                <c:pt idx="2">
                  <c:v>36</c:v>
                </c:pt>
                <c:pt idx="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E60-455E-AA5C-F9CA26B0B4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image" Target="../media/image51.png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image" Target="../media/image51.png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image" Target="../media/image51.png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image" Target="../media/image51.png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C8D23-3012-4138-BF35-98472C675682}" type="doc">
      <dgm:prSet loTypeId="urn:microsoft.com/office/officeart/2005/8/layout/hList2" loCatId="relationship" qsTypeId="urn:microsoft.com/office/officeart/2005/8/quickstyle/simple1" qsCatId="simple" csTypeId="urn:microsoft.com/office/officeart/2005/8/colors/colorful5" csCatId="colorful" phldr="1"/>
      <dgm:spPr/>
    </dgm:pt>
    <dgm:pt modelId="{B3B717F4-0BCD-4D83-BE10-495A2999638F}">
      <dgm:prSet phldrT="[Text]" custT="1"/>
      <dgm:spPr/>
      <dgm:t>
        <a:bodyPr/>
        <a:lstStyle/>
        <a:p>
          <a:r>
            <a:rPr lang="en-US" sz="3600" dirty="0"/>
            <a:t>Ubiquity</a:t>
          </a:r>
        </a:p>
      </dgm:t>
    </dgm:pt>
    <dgm:pt modelId="{97EA6650-868A-420A-ABA0-DA7C99CD332A}" type="sibTrans" cxnId="{F0EC7322-5E1D-4BD9-8FE6-A6962DA1C9A9}">
      <dgm:prSet/>
      <dgm:spPr/>
      <dgm:t>
        <a:bodyPr/>
        <a:lstStyle/>
        <a:p>
          <a:endParaRPr lang="en-US"/>
        </a:p>
      </dgm:t>
    </dgm:pt>
    <dgm:pt modelId="{6D523247-DB1A-448F-A01C-EF16DB1E5DAC}" type="parTrans" cxnId="{F0EC7322-5E1D-4BD9-8FE6-A6962DA1C9A9}">
      <dgm:prSet/>
      <dgm:spPr/>
      <dgm:t>
        <a:bodyPr/>
        <a:lstStyle/>
        <a:p>
          <a:endParaRPr lang="en-US"/>
        </a:p>
      </dgm:t>
    </dgm:pt>
    <dgm:pt modelId="{C50DAC8B-193A-4C67-BE86-9F57063862A8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800" dirty="0"/>
            <a:t>PowerShell Core is supported on Linux, MacOS, and Windows</a:t>
          </a:r>
        </a:p>
      </dgm:t>
    </dgm:pt>
    <dgm:pt modelId="{427D84DE-281E-4649-919A-E67B2AE80552}" type="sibTrans" cxnId="{553ED574-7592-448E-9595-3691DBCF2C02}">
      <dgm:prSet/>
      <dgm:spPr/>
      <dgm:t>
        <a:bodyPr/>
        <a:lstStyle/>
        <a:p>
          <a:endParaRPr lang="en-US"/>
        </a:p>
      </dgm:t>
    </dgm:pt>
    <dgm:pt modelId="{A32B1D6C-3409-4DB8-B0D1-3CDB3A624A51}" type="parTrans" cxnId="{553ED574-7592-448E-9595-3691DBCF2C02}">
      <dgm:prSet/>
      <dgm:spPr/>
      <dgm:t>
        <a:bodyPr/>
        <a:lstStyle/>
        <a:p>
          <a:endParaRPr lang="en-US"/>
        </a:p>
      </dgm:t>
    </dgm:pt>
    <dgm:pt modelId="{4A7F73A2-D506-4234-A4B7-C502C6C0BD16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800" dirty="0"/>
            <a:t>PowerShell in Cloud Shell enables Azure management from any browser or phone</a:t>
          </a:r>
        </a:p>
      </dgm:t>
    </dgm:pt>
    <dgm:pt modelId="{BBE0410B-F9AA-4E39-AA8B-A5545E5FE0C4}" type="sibTrans" cxnId="{1F4907E5-80FF-4AE8-8D35-2E00BB42C5EA}">
      <dgm:prSet/>
      <dgm:spPr/>
      <dgm:t>
        <a:bodyPr/>
        <a:lstStyle/>
        <a:p>
          <a:endParaRPr lang="en-US"/>
        </a:p>
      </dgm:t>
    </dgm:pt>
    <dgm:pt modelId="{4DE67EE7-8EED-45E8-B035-8E58D04D405E}" type="parTrans" cxnId="{1F4907E5-80FF-4AE8-8D35-2E00BB42C5EA}">
      <dgm:prSet/>
      <dgm:spPr/>
      <dgm:t>
        <a:bodyPr/>
        <a:lstStyle/>
        <a:p>
          <a:endParaRPr lang="en-US"/>
        </a:p>
      </dgm:t>
    </dgm:pt>
    <dgm:pt modelId="{378119ED-96CE-4EC1-AB37-971F4FC65DD1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1800" dirty="0"/>
            <a:t>PowerShell integration in VS Code, docs.microsoft.com, Azure services</a:t>
          </a:r>
        </a:p>
      </dgm:t>
    </dgm:pt>
    <dgm:pt modelId="{C1A1F341-6E79-48C5-A622-2E9110F8AC0D}" type="sibTrans" cxnId="{D5C4F454-34FF-477D-8EFE-BB9FF94CE49C}">
      <dgm:prSet/>
      <dgm:spPr/>
      <dgm:t>
        <a:bodyPr/>
        <a:lstStyle/>
        <a:p>
          <a:endParaRPr lang="en-US"/>
        </a:p>
      </dgm:t>
    </dgm:pt>
    <dgm:pt modelId="{0B2FDCC0-20CA-4146-8F1C-DD1DCE702979}" type="parTrans" cxnId="{D5C4F454-34FF-477D-8EFE-BB9FF94CE49C}">
      <dgm:prSet/>
      <dgm:spPr/>
      <dgm:t>
        <a:bodyPr/>
        <a:lstStyle/>
        <a:p>
          <a:endParaRPr lang="en-US"/>
        </a:p>
      </dgm:t>
    </dgm:pt>
    <dgm:pt modelId="{11D4A37B-566B-4DB3-AFDD-25AEB8F7094A}">
      <dgm:prSet phldrT="[Text]" custT="1"/>
      <dgm:spPr/>
      <dgm:t>
        <a:bodyPr/>
        <a:lstStyle/>
        <a:p>
          <a:r>
            <a:rPr lang="en-US" sz="3600" dirty="0"/>
            <a:t>Agility</a:t>
          </a:r>
        </a:p>
      </dgm:t>
    </dgm:pt>
    <dgm:pt modelId="{EE9AA258-097D-43A9-8138-C8A2D288AFF5}" type="sibTrans" cxnId="{557D9500-E2C4-457D-8A2D-EA6388EBF605}">
      <dgm:prSet/>
      <dgm:spPr/>
      <dgm:t>
        <a:bodyPr/>
        <a:lstStyle/>
        <a:p>
          <a:endParaRPr lang="en-US"/>
        </a:p>
      </dgm:t>
    </dgm:pt>
    <dgm:pt modelId="{5DFE39E9-B620-44D9-B53E-F46A0EA15C89}" type="parTrans" cxnId="{557D9500-E2C4-457D-8A2D-EA6388EBF605}">
      <dgm:prSet/>
      <dgm:spPr/>
      <dgm:t>
        <a:bodyPr/>
        <a:lstStyle/>
        <a:p>
          <a:endParaRPr lang="en-US"/>
        </a:p>
      </dgm:t>
    </dgm:pt>
    <dgm:pt modelId="{8E23E442-6E3F-4C06-92AA-2CD1617BC4B1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2000" dirty="0"/>
            <a:t>Faster release cycles and transparent development</a:t>
          </a:r>
        </a:p>
      </dgm:t>
    </dgm:pt>
    <dgm:pt modelId="{998EBA9F-36EB-4D3E-8925-0A93B3D2E7DB}" type="sibTrans" cxnId="{F77D687C-A25B-48B0-B205-722CE2905392}">
      <dgm:prSet/>
      <dgm:spPr/>
      <dgm:t>
        <a:bodyPr/>
        <a:lstStyle/>
        <a:p>
          <a:endParaRPr lang="en-US"/>
        </a:p>
      </dgm:t>
    </dgm:pt>
    <dgm:pt modelId="{2DD19BA7-8B1E-4468-8560-EBB8E2DCA1CF}" type="parTrans" cxnId="{F77D687C-A25B-48B0-B205-722CE2905392}">
      <dgm:prSet/>
      <dgm:spPr/>
      <dgm:t>
        <a:bodyPr/>
        <a:lstStyle/>
        <a:p>
          <a:endParaRPr lang="en-US"/>
        </a:p>
      </dgm:t>
    </dgm:pt>
    <dgm:pt modelId="{01956837-BAA9-4453-8F20-6734FCD0076D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2000" dirty="0"/>
            <a:t>Direct interactions with the PowerShell team</a:t>
          </a:r>
        </a:p>
      </dgm:t>
    </dgm:pt>
    <dgm:pt modelId="{BBEC781C-8FBE-48C8-AF0B-EBAFD5101291}" type="sibTrans" cxnId="{984D0F0F-A06D-4F06-884B-703F74CF4D8F}">
      <dgm:prSet/>
      <dgm:spPr/>
      <dgm:t>
        <a:bodyPr/>
        <a:lstStyle/>
        <a:p>
          <a:endParaRPr lang="en-US"/>
        </a:p>
      </dgm:t>
    </dgm:pt>
    <dgm:pt modelId="{58A85CF5-27DB-4BDB-962D-A193485ACED8}" type="parTrans" cxnId="{984D0F0F-A06D-4F06-884B-703F74CF4D8F}">
      <dgm:prSet/>
      <dgm:spPr/>
      <dgm:t>
        <a:bodyPr/>
        <a:lstStyle/>
        <a:p>
          <a:endParaRPr lang="en-US"/>
        </a:p>
      </dgm:t>
    </dgm:pt>
    <dgm:pt modelId="{8251352F-817C-46A7-9718-8019F21388F2}">
      <dgm:prSet phldrT="[Text]" custT="1"/>
      <dgm:spPr/>
      <dgm:t>
        <a:bodyPr/>
        <a:lstStyle/>
        <a:p>
          <a:pPr>
            <a:spcAft>
              <a:spcPct val="15000"/>
            </a:spcAft>
          </a:pPr>
          <a:r>
            <a:rPr lang="en-US" sz="2000" dirty="0"/>
            <a:t>PowerShell in Cloud Shell is maintained by Microsoft with latest tools</a:t>
          </a:r>
        </a:p>
      </dgm:t>
    </dgm:pt>
    <dgm:pt modelId="{DB081160-1A87-41D9-9C9E-7C6B57D8A4BE}" type="sibTrans" cxnId="{65FCF4DF-66A9-42E6-B466-DF3A150C74DB}">
      <dgm:prSet/>
      <dgm:spPr/>
      <dgm:t>
        <a:bodyPr/>
        <a:lstStyle/>
        <a:p>
          <a:endParaRPr lang="en-US"/>
        </a:p>
      </dgm:t>
    </dgm:pt>
    <dgm:pt modelId="{ABDC6524-C7CE-472A-902B-25385C8D6FB7}" type="parTrans" cxnId="{65FCF4DF-66A9-42E6-B466-DF3A150C74DB}">
      <dgm:prSet/>
      <dgm:spPr/>
      <dgm:t>
        <a:bodyPr/>
        <a:lstStyle/>
        <a:p>
          <a:endParaRPr lang="en-US"/>
        </a:p>
      </dgm:t>
    </dgm:pt>
    <dgm:pt modelId="{A59FB755-41FE-4773-B95C-C762B728E4B3}">
      <dgm:prSet phldrT="[Text]" custT="1"/>
      <dgm:spPr/>
      <dgm:t>
        <a:bodyPr/>
        <a:lstStyle/>
        <a:p>
          <a:r>
            <a:rPr lang="en-US" sz="3600" dirty="0"/>
            <a:t>Community</a:t>
          </a:r>
        </a:p>
      </dgm:t>
    </dgm:pt>
    <dgm:pt modelId="{867DF9F9-7991-486F-BD73-DEEC4DA8FF80}" type="sibTrans" cxnId="{2D1E019E-F23B-4745-BEE8-1FAE09C96073}">
      <dgm:prSet/>
      <dgm:spPr/>
      <dgm:t>
        <a:bodyPr/>
        <a:lstStyle/>
        <a:p>
          <a:endParaRPr lang="en-US"/>
        </a:p>
      </dgm:t>
    </dgm:pt>
    <dgm:pt modelId="{8EE5536F-02AB-46B2-91F6-E7F98FC35646}" type="parTrans" cxnId="{2D1E019E-F23B-4745-BEE8-1FAE09C96073}">
      <dgm:prSet/>
      <dgm:spPr/>
      <dgm:t>
        <a:bodyPr/>
        <a:lstStyle/>
        <a:p>
          <a:endParaRPr lang="en-US"/>
        </a:p>
      </dgm:t>
    </dgm:pt>
    <dgm:pt modelId="{6137BA8A-BC47-4950-BEB5-E0A39EBCA221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2000" dirty="0"/>
            <a:t>Great OSS engagement</a:t>
          </a:r>
        </a:p>
      </dgm:t>
    </dgm:pt>
    <dgm:pt modelId="{5DF88D39-04C9-4F17-BFE7-B14C3F0A1E53}" type="sibTrans" cxnId="{832A98CB-A9CA-449C-B400-A05ACF41EE99}">
      <dgm:prSet/>
      <dgm:spPr/>
      <dgm:t>
        <a:bodyPr/>
        <a:lstStyle/>
        <a:p>
          <a:endParaRPr lang="en-US"/>
        </a:p>
      </dgm:t>
    </dgm:pt>
    <dgm:pt modelId="{4D2C562B-B0D7-4EE4-97C4-FEB02BFFB8D0}" type="parTrans" cxnId="{832A98CB-A9CA-449C-B400-A05ACF41EE99}">
      <dgm:prSet/>
      <dgm:spPr/>
      <dgm:t>
        <a:bodyPr/>
        <a:lstStyle/>
        <a:p>
          <a:endParaRPr lang="en-US"/>
        </a:p>
      </dgm:t>
    </dgm:pt>
    <dgm:pt modelId="{7D68F774-0190-4E65-B131-3037B7764589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2000" dirty="0"/>
            <a:t>Tremendous usage of PowerShell Gallery for publishing and downloading PowerShell artifacts</a:t>
          </a:r>
        </a:p>
      </dgm:t>
    </dgm:pt>
    <dgm:pt modelId="{DACA913F-82D8-4438-9929-A9CFBA23CAFE}" type="sibTrans" cxnId="{10780265-A87F-473A-B334-EC7D12E35B00}">
      <dgm:prSet/>
      <dgm:spPr/>
      <dgm:t>
        <a:bodyPr/>
        <a:lstStyle/>
        <a:p>
          <a:endParaRPr lang="en-US"/>
        </a:p>
      </dgm:t>
    </dgm:pt>
    <dgm:pt modelId="{86A51649-F439-4F5B-8572-27593B796815}" type="parTrans" cxnId="{10780265-A87F-473A-B334-EC7D12E35B00}">
      <dgm:prSet/>
      <dgm:spPr/>
      <dgm:t>
        <a:bodyPr/>
        <a:lstStyle/>
        <a:p>
          <a:endParaRPr lang="en-US"/>
        </a:p>
      </dgm:t>
    </dgm:pt>
    <dgm:pt modelId="{FCD3CBFF-5FC9-43C2-9EAA-F6F2206AEBEA}">
      <dgm:prSet phldrT="[Text]" custT="1"/>
      <dgm:spPr/>
      <dgm:t>
        <a:bodyPr/>
        <a:lstStyle/>
        <a:p>
          <a:pPr>
            <a:spcAft>
              <a:spcPts val="1200"/>
            </a:spcAft>
          </a:pPr>
          <a:r>
            <a:rPr lang="en-US" sz="2000" dirty="0"/>
            <a:t>User groups, PowerShell Conferences, Social media etc.</a:t>
          </a:r>
        </a:p>
      </dgm:t>
    </dgm:pt>
    <dgm:pt modelId="{2EC02837-CB11-427A-9284-08B772E2FDE8}" type="sibTrans" cxnId="{2B2F8528-3B36-417F-A5EC-E879010F9CD5}">
      <dgm:prSet/>
      <dgm:spPr/>
      <dgm:t>
        <a:bodyPr/>
        <a:lstStyle/>
        <a:p>
          <a:endParaRPr lang="en-US"/>
        </a:p>
      </dgm:t>
    </dgm:pt>
    <dgm:pt modelId="{87296D58-1B49-4B69-B396-959B37CED202}" type="parTrans" cxnId="{2B2F8528-3B36-417F-A5EC-E879010F9CD5}">
      <dgm:prSet/>
      <dgm:spPr/>
      <dgm:t>
        <a:bodyPr/>
        <a:lstStyle/>
        <a:p>
          <a:endParaRPr lang="en-US"/>
        </a:p>
      </dgm:t>
    </dgm:pt>
    <dgm:pt modelId="{40E8DB07-B98D-4062-8C5B-2DF77F9D705A}" type="pres">
      <dgm:prSet presAssocID="{A97C8D23-3012-4138-BF35-98472C675682}" presName="linearFlow" presStyleCnt="0">
        <dgm:presLayoutVars>
          <dgm:dir/>
          <dgm:animLvl val="lvl"/>
          <dgm:resizeHandles/>
        </dgm:presLayoutVars>
      </dgm:prSet>
      <dgm:spPr/>
    </dgm:pt>
    <dgm:pt modelId="{E7C637C7-0FBD-4957-A28D-C2DC49B9084C}" type="pres">
      <dgm:prSet presAssocID="{B3B717F4-0BCD-4D83-BE10-495A2999638F}" presName="compositeNode" presStyleCnt="0">
        <dgm:presLayoutVars>
          <dgm:bulletEnabled val="1"/>
        </dgm:presLayoutVars>
      </dgm:prSet>
      <dgm:spPr/>
    </dgm:pt>
    <dgm:pt modelId="{0F52AE69-784C-4A5E-9A47-DE2EA9205E3D}" type="pres">
      <dgm:prSet presAssocID="{B3B717F4-0BCD-4D83-BE10-495A2999638F}" presName="image" presStyleLbl="fgImgPlace1" presStyleIdx="0" presStyleCnt="3" custLinFactNeighborY="-332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F99D5342-6512-441B-A197-AA2C0E30E614}" type="pres">
      <dgm:prSet presAssocID="{B3B717F4-0BCD-4D83-BE10-495A2999638F}" presName="childNode" presStyleLbl="node1" presStyleIdx="0" presStyleCnt="3" custScaleX="135515" custScaleY="99915" custLinFactNeighborX="12094" custLinFactNeighborY="756">
        <dgm:presLayoutVars>
          <dgm:bulletEnabled val="1"/>
        </dgm:presLayoutVars>
      </dgm:prSet>
      <dgm:spPr/>
    </dgm:pt>
    <dgm:pt modelId="{AA8AAB98-0C11-4F87-BDAA-6E93329D664D}" type="pres">
      <dgm:prSet presAssocID="{B3B717F4-0BCD-4D83-BE10-495A2999638F}" presName="parentNode" presStyleLbl="revTx" presStyleIdx="0" presStyleCnt="3" custScaleY="94551" custLinFactNeighborX="-33699" custLinFactNeighborY="-1254">
        <dgm:presLayoutVars>
          <dgm:chMax val="0"/>
          <dgm:bulletEnabled val="1"/>
        </dgm:presLayoutVars>
      </dgm:prSet>
      <dgm:spPr/>
    </dgm:pt>
    <dgm:pt modelId="{55E5EF52-76A5-47FE-A4D0-5B6ADF581CC0}" type="pres">
      <dgm:prSet presAssocID="{97EA6650-868A-420A-ABA0-DA7C99CD332A}" presName="sibTrans" presStyleCnt="0"/>
      <dgm:spPr/>
    </dgm:pt>
    <dgm:pt modelId="{265D58FC-461E-45B2-B879-69D877BD1399}" type="pres">
      <dgm:prSet presAssocID="{11D4A37B-566B-4DB3-AFDD-25AEB8F7094A}" presName="compositeNode" presStyleCnt="0">
        <dgm:presLayoutVars>
          <dgm:bulletEnabled val="1"/>
        </dgm:presLayoutVars>
      </dgm:prSet>
      <dgm:spPr/>
    </dgm:pt>
    <dgm:pt modelId="{6FA10BBC-8359-44EE-AB38-07BAEA3EB92D}" type="pres">
      <dgm:prSet presAssocID="{11D4A37B-566B-4DB3-AFDD-25AEB8F7094A}" presName="image" presStyleLbl="fgImgPlace1" presStyleIdx="1" presStyleCnt="3" custLinFactNeighborX="1594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31E22EDF-6BAC-49B8-AECD-62D0B2E99937}" type="pres">
      <dgm:prSet presAssocID="{11D4A37B-566B-4DB3-AFDD-25AEB8F7094A}" presName="childNode" presStyleLbl="node1" presStyleIdx="1" presStyleCnt="3" custScaleX="133969" custScaleY="99915" custLinFactNeighborX="8494">
        <dgm:presLayoutVars>
          <dgm:bulletEnabled val="1"/>
        </dgm:presLayoutVars>
      </dgm:prSet>
      <dgm:spPr/>
    </dgm:pt>
    <dgm:pt modelId="{A9167805-F0CB-4A06-82AE-7093043C6D56}" type="pres">
      <dgm:prSet presAssocID="{11D4A37B-566B-4DB3-AFDD-25AEB8F7094A}" presName="parentNode" presStyleLbl="revTx" presStyleIdx="1" presStyleCnt="3" custScaleX="100780" custScaleY="94551" custLinFactNeighborX="-54038">
        <dgm:presLayoutVars>
          <dgm:chMax val="0"/>
          <dgm:bulletEnabled val="1"/>
        </dgm:presLayoutVars>
      </dgm:prSet>
      <dgm:spPr/>
    </dgm:pt>
    <dgm:pt modelId="{E4F8AA19-C2E9-453C-81AB-33387FAFE650}" type="pres">
      <dgm:prSet presAssocID="{EE9AA258-097D-43A9-8138-C8A2D288AFF5}" presName="sibTrans" presStyleCnt="0"/>
      <dgm:spPr/>
    </dgm:pt>
    <dgm:pt modelId="{5B923516-17CE-4A1E-AE01-12175DE2D133}" type="pres">
      <dgm:prSet presAssocID="{A59FB755-41FE-4773-B95C-C762B728E4B3}" presName="compositeNode" presStyleCnt="0">
        <dgm:presLayoutVars>
          <dgm:bulletEnabled val="1"/>
        </dgm:presLayoutVars>
      </dgm:prSet>
      <dgm:spPr/>
    </dgm:pt>
    <dgm:pt modelId="{734A1660-CEEA-4BEE-A52E-C2A7A973C38E}" type="pres">
      <dgm:prSet presAssocID="{A59FB755-41FE-4773-B95C-C762B728E4B3}" presName="image" presStyleLbl="fgImgPlace1" presStyleIdx="2" presStyleCnt="3" custLinFactNeighborX="393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DF094A41-FB71-4EE7-AECD-2BA7DB2F0236}" type="pres">
      <dgm:prSet presAssocID="{A59FB755-41FE-4773-B95C-C762B728E4B3}" presName="childNode" presStyleLbl="node1" presStyleIdx="2" presStyleCnt="3" custScaleX="139053" custScaleY="99915" custLinFactNeighborX="4895" custLinFactNeighborY="302">
        <dgm:presLayoutVars>
          <dgm:bulletEnabled val="1"/>
        </dgm:presLayoutVars>
      </dgm:prSet>
      <dgm:spPr/>
    </dgm:pt>
    <dgm:pt modelId="{05F6A347-FDFE-4E2F-816E-222505467AEA}" type="pres">
      <dgm:prSet presAssocID="{A59FB755-41FE-4773-B95C-C762B728E4B3}" presName="parentNode" presStyleLbl="revTx" presStyleIdx="2" presStyleCnt="3" custScaleX="100780" custScaleY="94551" custLinFactNeighborX="-78075">
        <dgm:presLayoutVars>
          <dgm:chMax val="0"/>
          <dgm:bulletEnabled val="1"/>
        </dgm:presLayoutVars>
      </dgm:prSet>
      <dgm:spPr/>
    </dgm:pt>
  </dgm:ptLst>
  <dgm:cxnLst>
    <dgm:cxn modelId="{557D9500-E2C4-457D-8A2D-EA6388EBF605}" srcId="{A97C8D23-3012-4138-BF35-98472C675682}" destId="{11D4A37B-566B-4DB3-AFDD-25AEB8F7094A}" srcOrd="1" destOrd="0" parTransId="{5DFE39E9-B620-44D9-B53E-F46A0EA15C89}" sibTransId="{EE9AA258-097D-43A9-8138-C8A2D288AFF5}"/>
    <dgm:cxn modelId="{B3851E01-1CF1-43A3-833E-61D91EFB8D95}" type="presOf" srcId="{B3B717F4-0BCD-4D83-BE10-495A2999638F}" destId="{AA8AAB98-0C11-4F87-BDAA-6E93329D664D}" srcOrd="0" destOrd="0" presId="urn:microsoft.com/office/officeart/2005/8/layout/hList2"/>
    <dgm:cxn modelId="{984D0F0F-A06D-4F06-884B-703F74CF4D8F}" srcId="{11D4A37B-566B-4DB3-AFDD-25AEB8F7094A}" destId="{01956837-BAA9-4453-8F20-6734FCD0076D}" srcOrd="1" destOrd="0" parTransId="{58A85CF5-27DB-4BDB-962D-A193485ACED8}" sibTransId="{BBEC781C-8FBE-48C8-AF0B-EBAFD5101291}"/>
    <dgm:cxn modelId="{F0EC7322-5E1D-4BD9-8FE6-A6962DA1C9A9}" srcId="{A97C8D23-3012-4138-BF35-98472C675682}" destId="{B3B717F4-0BCD-4D83-BE10-495A2999638F}" srcOrd="0" destOrd="0" parTransId="{6D523247-DB1A-448F-A01C-EF16DB1E5DAC}" sibTransId="{97EA6650-868A-420A-ABA0-DA7C99CD332A}"/>
    <dgm:cxn modelId="{BD4ABD23-87A0-49F6-8D55-E31BC7C8910F}" type="presOf" srcId="{378119ED-96CE-4EC1-AB37-971F4FC65DD1}" destId="{F99D5342-6512-441B-A197-AA2C0E30E614}" srcOrd="0" destOrd="2" presId="urn:microsoft.com/office/officeart/2005/8/layout/hList2"/>
    <dgm:cxn modelId="{2B2F8528-3B36-417F-A5EC-E879010F9CD5}" srcId="{A59FB755-41FE-4773-B95C-C762B728E4B3}" destId="{FCD3CBFF-5FC9-43C2-9EAA-F6F2206AEBEA}" srcOrd="2" destOrd="0" parTransId="{87296D58-1B49-4B69-B396-959B37CED202}" sibTransId="{2EC02837-CB11-427A-9284-08B772E2FDE8}"/>
    <dgm:cxn modelId="{10780265-A87F-473A-B334-EC7D12E35B00}" srcId="{A59FB755-41FE-4773-B95C-C762B728E4B3}" destId="{7D68F774-0190-4E65-B131-3037B7764589}" srcOrd="1" destOrd="0" parTransId="{86A51649-F439-4F5B-8572-27593B796815}" sibTransId="{DACA913F-82D8-4438-9929-A9CFBA23CAFE}"/>
    <dgm:cxn modelId="{CC730E49-03CF-4D4E-AB43-90ACA6118546}" type="presOf" srcId="{C50DAC8B-193A-4C67-BE86-9F57063862A8}" destId="{F99D5342-6512-441B-A197-AA2C0E30E614}" srcOrd="0" destOrd="0" presId="urn:microsoft.com/office/officeart/2005/8/layout/hList2"/>
    <dgm:cxn modelId="{077F1E4F-186A-4613-8DF9-4F5DDDD63791}" type="presOf" srcId="{A97C8D23-3012-4138-BF35-98472C675682}" destId="{40E8DB07-B98D-4062-8C5B-2DF77F9D705A}" srcOrd="0" destOrd="0" presId="urn:microsoft.com/office/officeart/2005/8/layout/hList2"/>
    <dgm:cxn modelId="{553ED574-7592-448E-9595-3691DBCF2C02}" srcId="{B3B717F4-0BCD-4D83-BE10-495A2999638F}" destId="{C50DAC8B-193A-4C67-BE86-9F57063862A8}" srcOrd="0" destOrd="0" parTransId="{A32B1D6C-3409-4DB8-B0D1-3CDB3A624A51}" sibTransId="{427D84DE-281E-4649-919A-E67B2AE80552}"/>
    <dgm:cxn modelId="{D5C4F454-34FF-477D-8EFE-BB9FF94CE49C}" srcId="{B3B717F4-0BCD-4D83-BE10-495A2999638F}" destId="{378119ED-96CE-4EC1-AB37-971F4FC65DD1}" srcOrd="2" destOrd="0" parTransId="{0B2FDCC0-20CA-4146-8F1C-DD1DCE702979}" sibTransId="{C1A1F341-6E79-48C5-A622-2E9110F8AC0D}"/>
    <dgm:cxn modelId="{D202F676-E4DC-4C6E-AEF2-33E3D32BA8E5}" type="presOf" srcId="{7D68F774-0190-4E65-B131-3037B7764589}" destId="{DF094A41-FB71-4EE7-AECD-2BA7DB2F0236}" srcOrd="0" destOrd="1" presId="urn:microsoft.com/office/officeart/2005/8/layout/hList2"/>
    <dgm:cxn modelId="{1E25D557-8CA3-44B1-A237-46247C92FF1C}" type="presOf" srcId="{6137BA8A-BC47-4950-BEB5-E0A39EBCA221}" destId="{DF094A41-FB71-4EE7-AECD-2BA7DB2F0236}" srcOrd="0" destOrd="0" presId="urn:microsoft.com/office/officeart/2005/8/layout/hList2"/>
    <dgm:cxn modelId="{F77D687C-A25B-48B0-B205-722CE2905392}" srcId="{11D4A37B-566B-4DB3-AFDD-25AEB8F7094A}" destId="{8E23E442-6E3F-4C06-92AA-2CD1617BC4B1}" srcOrd="0" destOrd="0" parTransId="{2DD19BA7-8B1E-4468-8560-EBB8E2DCA1CF}" sibTransId="{998EBA9F-36EB-4D3E-8925-0A93B3D2E7DB}"/>
    <dgm:cxn modelId="{8448C97D-8ACA-40C5-8C31-7B2FCDD05461}" type="presOf" srcId="{8E23E442-6E3F-4C06-92AA-2CD1617BC4B1}" destId="{31E22EDF-6BAC-49B8-AECD-62D0B2E99937}" srcOrd="0" destOrd="0" presId="urn:microsoft.com/office/officeart/2005/8/layout/hList2"/>
    <dgm:cxn modelId="{7A9BAB96-0154-4B23-81C9-E05F0E471560}" type="presOf" srcId="{8251352F-817C-46A7-9718-8019F21388F2}" destId="{31E22EDF-6BAC-49B8-AECD-62D0B2E99937}" srcOrd="0" destOrd="2" presId="urn:microsoft.com/office/officeart/2005/8/layout/hList2"/>
    <dgm:cxn modelId="{2D1E019E-F23B-4745-BEE8-1FAE09C96073}" srcId="{A97C8D23-3012-4138-BF35-98472C675682}" destId="{A59FB755-41FE-4773-B95C-C762B728E4B3}" srcOrd="2" destOrd="0" parTransId="{8EE5536F-02AB-46B2-91F6-E7F98FC35646}" sibTransId="{867DF9F9-7991-486F-BD73-DEEC4DA8FF80}"/>
    <dgm:cxn modelId="{A83DB8AB-9C55-44EF-99B1-64226537482D}" type="presOf" srcId="{A59FB755-41FE-4773-B95C-C762B728E4B3}" destId="{05F6A347-FDFE-4E2F-816E-222505467AEA}" srcOrd="0" destOrd="0" presId="urn:microsoft.com/office/officeart/2005/8/layout/hList2"/>
    <dgm:cxn modelId="{1129E7B7-308F-462E-80FC-160FBC1C3309}" type="presOf" srcId="{01956837-BAA9-4453-8F20-6734FCD0076D}" destId="{31E22EDF-6BAC-49B8-AECD-62D0B2E99937}" srcOrd="0" destOrd="1" presId="urn:microsoft.com/office/officeart/2005/8/layout/hList2"/>
    <dgm:cxn modelId="{832A98CB-A9CA-449C-B400-A05ACF41EE99}" srcId="{A59FB755-41FE-4773-B95C-C762B728E4B3}" destId="{6137BA8A-BC47-4950-BEB5-E0A39EBCA221}" srcOrd="0" destOrd="0" parTransId="{4D2C562B-B0D7-4EE4-97C4-FEB02BFFB8D0}" sibTransId="{5DF88D39-04C9-4F17-BFE7-B14C3F0A1E53}"/>
    <dgm:cxn modelId="{DBED23CD-E1B5-4611-A771-EFFA9FB32A2D}" type="presOf" srcId="{11D4A37B-566B-4DB3-AFDD-25AEB8F7094A}" destId="{A9167805-F0CB-4A06-82AE-7093043C6D56}" srcOrd="0" destOrd="0" presId="urn:microsoft.com/office/officeart/2005/8/layout/hList2"/>
    <dgm:cxn modelId="{DFF3A7DD-8066-4E55-BDA5-D9333C948A24}" type="presOf" srcId="{FCD3CBFF-5FC9-43C2-9EAA-F6F2206AEBEA}" destId="{DF094A41-FB71-4EE7-AECD-2BA7DB2F0236}" srcOrd="0" destOrd="2" presId="urn:microsoft.com/office/officeart/2005/8/layout/hList2"/>
    <dgm:cxn modelId="{65FCF4DF-66A9-42E6-B466-DF3A150C74DB}" srcId="{11D4A37B-566B-4DB3-AFDD-25AEB8F7094A}" destId="{8251352F-817C-46A7-9718-8019F21388F2}" srcOrd="2" destOrd="0" parTransId="{ABDC6524-C7CE-472A-902B-25385C8D6FB7}" sibTransId="{DB081160-1A87-41D9-9C9E-7C6B57D8A4BE}"/>
    <dgm:cxn modelId="{1F4907E5-80FF-4AE8-8D35-2E00BB42C5EA}" srcId="{B3B717F4-0BCD-4D83-BE10-495A2999638F}" destId="{4A7F73A2-D506-4234-A4B7-C502C6C0BD16}" srcOrd="1" destOrd="0" parTransId="{4DE67EE7-8EED-45E8-B035-8E58D04D405E}" sibTransId="{BBE0410B-F9AA-4E39-AA8B-A5545E5FE0C4}"/>
    <dgm:cxn modelId="{05BB96FA-CCA7-4B32-907E-CE373A3CA977}" type="presOf" srcId="{4A7F73A2-D506-4234-A4B7-C502C6C0BD16}" destId="{F99D5342-6512-441B-A197-AA2C0E30E614}" srcOrd="0" destOrd="1" presId="urn:microsoft.com/office/officeart/2005/8/layout/hList2"/>
    <dgm:cxn modelId="{452D5EE7-B129-4B1D-A18D-4BFD6B33887C}" type="presParOf" srcId="{40E8DB07-B98D-4062-8C5B-2DF77F9D705A}" destId="{E7C637C7-0FBD-4957-A28D-C2DC49B9084C}" srcOrd="0" destOrd="0" presId="urn:microsoft.com/office/officeart/2005/8/layout/hList2"/>
    <dgm:cxn modelId="{6B71F977-D963-446B-815A-25E2B2256648}" type="presParOf" srcId="{E7C637C7-0FBD-4957-A28D-C2DC49B9084C}" destId="{0F52AE69-784C-4A5E-9A47-DE2EA9205E3D}" srcOrd="0" destOrd="0" presId="urn:microsoft.com/office/officeart/2005/8/layout/hList2"/>
    <dgm:cxn modelId="{6B087473-34AF-4579-8333-E9FDA51593EB}" type="presParOf" srcId="{E7C637C7-0FBD-4957-A28D-C2DC49B9084C}" destId="{F99D5342-6512-441B-A197-AA2C0E30E614}" srcOrd="1" destOrd="0" presId="urn:microsoft.com/office/officeart/2005/8/layout/hList2"/>
    <dgm:cxn modelId="{A6A91B36-0277-4DA3-8888-DA2F0A1509CC}" type="presParOf" srcId="{E7C637C7-0FBD-4957-A28D-C2DC49B9084C}" destId="{AA8AAB98-0C11-4F87-BDAA-6E93329D664D}" srcOrd="2" destOrd="0" presId="urn:microsoft.com/office/officeart/2005/8/layout/hList2"/>
    <dgm:cxn modelId="{43A9FD2D-09DF-43F2-B9BF-37B6B93837D7}" type="presParOf" srcId="{40E8DB07-B98D-4062-8C5B-2DF77F9D705A}" destId="{55E5EF52-76A5-47FE-A4D0-5B6ADF581CC0}" srcOrd="1" destOrd="0" presId="urn:microsoft.com/office/officeart/2005/8/layout/hList2"/>
    <dgm:cxn modelId="{0743D732-80E3-40B6-8130-B0889B6F6594}" type="presParOf" srcId="{40E8DB07-B98D-4062-8C5B-2DF77F9D705A}" destId="{265D58FC-461E-45B2-B879-69D877BD1399}" srcOrd="2" destOrd="0" presId="urn:microsoft.com/office/officeart/2005/8/layout/hList2"/>
    <dgm:cxn modelId="{CF698913-CC45-4489-8917-612385FC17D0}" type="presParOf" srcId="{265D58FC-461E-45B2-B879-69D877BD1399}" destId="{6FA10BBC-8359-44EE-AB38-07BAEA3EB92D}" srcOrd="0" destOrd="0" presId="urn:microsoft.com/office/officeart/2005/8/layout/hList2"/>
    <dgm:cxn modelId="{711F193A-C03E-49F2-87C2-8A07B873C2C5}" type="presParOf" srcId="{265D58FC-461E-45B2-B879-69D877BD1399}" destId="{31E22EDF-6BAC-49B8-AECD-62D0B2E99937}" srcOrd="1" destOrd="0" presId="urn:microsoft.com/office/officeart/2005/8/layout/hList2"/>
    <dgm:cxn modelId="{456C7CE4-D4FB-49E9-8449-0712C04574FD}" type="presParOf" srcId="{265D58FC-461E-45B2-B879-69D877BD1399}" destId="{A9167805-F0CB-4A06-82AE-7093043C6D56}" srcOrd="2" destOrd="0" presId="urn:microsoft.com/office/officeart/2005/8/layout/hList2"/>
    <dgm:cxn modelId="{89C42752-6356-4899-BA74-CB87755B39B5}" type="presParOf" srcId="{40E8DB07-B98D-4062-8C5B-2DF77F9D705A}" destId="{E4F8AA19-C2E9-453C-81AB-33387FAFE650}" srcOrd="3" destOrd="0" presId="urn:microsoft.com/office/officeart/2005/8/layout/hList2"/>
    <dgm:cxn modelId="{2675491B-5779-4B05-B500-37D5386E4B5F}" type="presParOf" srcId="{40E8DB07-B98D-4062-8C5B-2DF77F9D705A}" destId="{5B923516-17CE-4A1E-AE01-12175DE2D133}" srcOrd="4" destOrd="0" presId="urn:microsoft.com/office/officeart/2005/8/layout/hList2"/>
    <dgm:cxn modelId="{94178061-087F-4DCF-B963-262816A183AA}" type="presParOf" srcId="{5B923516-17CE-4A1E-AE01-12175DE2D133}" destId="{734A1660-CEEA-4BEE-A52E-C2A7A973C38E}" srcOrd="0" destOrd="0" presId="urn:microsoft.com/office/officeart/2005/8/layout/hList2"/>
    <dgm:cxn modelId="{F323E825-BBCA-4AE8-A89C-FA11E154A890}" type="presParOf" srcId="{5B923516-17CE-4A1E-AE01-12175DE2D133}" destId="{DF094A41-FB71-4EE7-AECD-2BA7DB2F0236}" srcOrd="1" destOrd="0" presId="urn:microsoft.com/office/officeart/2005/8/layout/hList2"/>
    <dgm:cxn modelId="{40664B6E-F9FB-4D13-8DE4-D35EE5CD8262}" type="presParOf" srcId="{5B923516-17CE-4A1E-AE01-12175DE2D133}" destId="{05F6A347-FDFE-4E2F-816E-222505467AEA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297110-27B2-4F90-886D-3F42F1984F39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C43B48-C807-4E1C-8072-6BD5C9D14D44}">
      <dgm:prSet phldrT="[Text]" custT="1"/>
      <dgm:spPr/>
      <dgm:t>
        <a:bodyPr/>
        <a:lstStyle/>
        <a:p>
          <a:pPr algn="ctr"/>
          <a:r>
            <a:rPr lang="en-US" sz="1200" dirty="0"/>
            <a:t>Native APIs</a:t>
          </a:r>
        </a:p>
        <a:p>
          <a:pPr algn="ctr"/>
          <a:r>
            <a:rPr lang="en-US" sz="1200" dirty="0"/>
            <a:t>Win32</a:t>
          </a:r>
        </a:p>
        <a:p>
          <a:pPr algn="ctr"/>
          <a:r>
            <a:rPr lang="en-US" sz="1200" dirty="0"/>
            <a:t>WMI/CIM</a:t>
          </a:r>
        </a:p>
      </dgm:t>
    </dgm:pt>
    <dgm:pt modelId="{B77445A3-426F-40C3-8481-B3844A062264}" type="parTrans" cxnId="{971850C3-603B-4932-A454-CB99831A3E86}">
      <dgm:prSet/>
      <dgm:spPr/>
      <dgm:t>
        <a:bodyPr/>
        <a:lstStyle/>
        <a:p>
          <a:endParaRPr lang="en-US"/>
        </a:p>
      </dgm:t>
    </dgm:pt>
    <dgm:pt modelId="{09BA9823-C33F-4882-8302-2224BE769AEE}" type="sibTrans" cxnId="{971850C3-603B-4932-A454-CB99831A3E86}">
      <dgm:prSet/>
      <dgm:spPr/>
      <dgm:t>
        <a:bodyPr/>
        <a:lstStyle/>
        <a:p>
          <a:endParaRPr lang="en-US"/>
        </a:p>
      </dgm:t>
    </dgm:pt>
    <dgm:pt modelId="{3D8745CD-02F4-419A-AE55-5205A397BA8A}">
      <dgm:prSet phldrT="[Text]" custT="1"/>
      <dgm:spPr/>
      <dgm:t>
        <a:bodyPr/>
        <a:lstStyle/>
        <a:p>
          <a:pPr algn="ctr"/>
          <a:r>
            <a:rPr lang="en-US" sz="1200" dirty="0"/>
            <a:t>.NET APIs</a:t>
          </a:r>
        </a:p>
      </dgm:t>
    </dgm:pt>
    <dgm:pt modelId="{8D4F5428-3A48-43A0-8831-E9E7CDC818EE}" type="parTrans" cxnId="{76782567-F2D5-4D6C-86BA-393B461E14D4}">
      <dgm:prSet/>
      <dgm:spPr/>
      <dgm:t>
        <a:bodyPr/>
        <a:lstStyle/>
        <a:p>
          <a:endParaRPr lang="en-US"/>
        </a:p>
      </dgm:t>
    </dgm:pt>
    <dgm:pt modelId="{C4196C7F-554F-4B1C-A3C9-FC1F58904729}" type="sibTrans" cxnId="{76782567-F2D5-4D6C-86BA-393B461E14D4}">
      <dgm:prSet/>
      <dgm:spPr/>
      <dgm:t>
        <a:bodyPr/>
        <a:lstStyle/>
        <a:p>
          <a:endParaRPr lang="en-US"/>
        </a:p>
      </dgm:t>
    </dgm:pt>
    <dgm:pt modelId="{3BE80467-D655-4D12-8851-535228F8D48C}">
      <dgm:prSet phldrT="[Text]" custT="1"/>
      <dgm:spPr/>
      <dgm:t>
        <a:bodyPr/>
        <a:lstStyle/>
        <a:p>
          <a:pPr algn="l"/>
          <a:r>
            <a:rPr lang="en-US" sz="1200" dirty="0"/>
            <a:t> XML</a:t>
          </a:r>
        </a:p>
      </dgm:t>
    </dgm:pt>
    <dgm:pt modelId="{74D18622-9A0C-4F03-9935-F33B19DE973E}" type="parTrans" cxnId="{1737D1FF-D6F7-40B5-A22F-79126D318074}">
      <dgm:prSet/>
      <dgm:spPr/>
      <dgm:t>
        <a:bodyPr/>
        <a:lstStyle/>
        <a:p>
          <a:endParaRPr lang="en-US"/>
        </a:p>
      </dgm:t>
    </dgm:pt>
    <dgm:pt modelId="{7DBB0261-FC90-4343-AE93-A5907B6B9264}" type="sibTrans" cxnId="{1737D1FF-D6F7-40B5-A22F-79126D318074}">
      <dgm:prSet/>
      <dgm:spPr/>
      <dgm:t>
        <a:bodyPr/>
        <a:lstStyle/>
        <a:p>
          <a:endParaRPr lang="en-US"/>
        </a:p>
      </dgm:t>
    </dgm:pt>
    <dgm:pt modelId="{7FD2D22A-EA70-40D4-8A0A-EE56D521B850}">
      <dgm:prSet phldrT="[Text]" custT="1"/>
      <dgm:spPr/>
      <dgm:t>
        <a:bodyPr/>
        <a:lstStyle/>
        <a:p>
          <a:pPr algn="l"/>
          <a:r>
            <a:rPr lang="en-US" sz="1200" dirty="0"/>
            <a:t> JSON</a:t>
          </a:r>
        </a:p>
      </dgm:t>
    </dgm:pt>
    <dgm:pt modelId="{6F25B763-3744-4CD1-B7C5-BF6B6CD0AF24}" type="parTrans" cxnId="{F343F25A-A410-487D-B6AA-6BE5399D149C}">
      <dgm:prSet/>
      <dgm:spPr/>
      <dgm:t>
        <a:bodyPr/>
        <a:lstStyle/>
        <a:p>
          <a:endParaRPr lang="en-US"/>
        </a:p>
      </dgm:t>
    </dgm:pt>
    <dgm:pt modelId="{92B0B42A-249C-4A0D-94BC-586C2D858315}" type="sibTrans" cxnId="{F343F25A-A410-487D-B6AA-6BE5399D149C}">
      <dgm:prSet/>
      <dgm:spPr/>
      <dgm:t>
        <a:bodyPr/>
        <a:lstStyle/>
        <a:p>
          <a:endParaRPr lang="en-US"/>
        </a:p>
      </dgm:t>
    </dgm:pt>
    <dgm:pt modelId="{E52CFFC6-FE04-4642-81FF-42EE7ABA9948}">
      <dgm:prSet phldrT="[Text]" custT="1"/>
      <dgm:spPr/>
      <dgm:t>
        <a:bodyPr/>
        <a:lstStyle/>
        <a:p>
          <a:pPr algn="ctr"/>
          <a:r>
            <a:rPr lang="en-US" sz="1200" dirty="0"/>
            <a:t>Data</a:t>
          </a:r>
        </a:p>
      </dgm:t>
    </dgm:pt>
    <dgm:pt modelId="{20316B38-A905-4EEC-9BFC-BBA18E436528}" type="parTrans" cxnId="{F1C3A92F-E6AB-4224-951A-6A884CAAC027}">
      <dgm:prSet/>
      <dgm:spPr/>
      <dgm:t>
        <a:bodyPr/>
        <a:lstStyle/>
        <a:p>
          <a:endParaRPr lang="en-US"/>
        </a:p>
      </dgm:t>
    </dgm:pt>
    <dgm:pt modelId="{13DEF1D1-368F-42A2-9E1C-C8EF7A6ECC4E}" type="sibTrans" cxnId="{F1C3A92F-E6AB-4224-951A-6A884CAAC027}">
      <dgm:prSet/>
      <dgm:spPr/>
      <dgm:t>
        <a:bodyPr/>
        <a:lstStyle/>
        <a:p>
          <a:endParaRPr lang="en-US"/>
        </a:p>
      </dgm:t>
    </dgm:pt>
    <dgm:pt modelId="{5C3DB8F5-B63F-49CB-BBB4-965B3175C410}">
      <dgm:prSet phldrT="[Text]" custT="1"/>
      <dgm:spPr/>
      <dgm:t>
        <a:bodyPr/>
        <a:lstStyle/>
        <a:p>
          <a:pPr algn="l"/>
          <a:r>
            <a:rPr lang="en-US" sz="1200" dirty="0"/>
            <a:t> CSV</a:t>
          </a:r>
        </a:p>
      </dgm:t>
    </dgm:pt>
    <dgm:pt modelId="{CB9093BF-F7EB-4A31-82B0-0FA0B9F84CA6}" type="parTrans" cxnId="{DA30D798-0B3D-400F-81A1-E9E6CB78ECDE}">
      <dgm:prSet/>
      <dgm:spPr/>
      <dgm:t>
        <a:bodyPr/>
        <a:lstStyle/>
        <a:p>
          <a:endParaRPr lang="en-US"/>
        </a:p>
      </dgm:t>
    </dgm:pt>
    <dgm:pt modelId="{C59102B7-BAB4-4DEC-A600-87CA22A44E2B}" type="sibTrans" cxnId="{DA30D798-0B3D-400F-81A1-E9E6CB78ECDE}">
      <dgm:prSet/>
      <dgm:spPr/>
      <dgm:t>
        <a:bodyPr/>
        <a:lstStyle/>
        <a:p>
          <a:endParaRPr lang="en-US"/>
        </a:p>
      </dgm:t>
    </dgm:pt>
    <dgm:pt modelId="{DFEB4539-F6BA-48F0-984C-F30404BDFDD7}">
      <dgm:prSet phldrT="[Text]" custT="1"/>
      <dgm:spPr/>
      <dgm:t>
        <a:bodyPr/>
        <a:lstStyle/>
        <a:p>
          <a:endParaRPr lang="en-US" sz="2353" b="1" kern="0" dirty="0">
            <a:gradFill>
              <a:gsLst>
                <a:gs pos="2917">
                  <a:srgbClr val="505050"/>
                </a:gs>
                <a:gs pos="100000">
                  <a:srgbClr val="505050"/>
                </a:gs>
              </a:gsLst>
              <a:lin ang="5400000" scaled="0"/>
            </a:gradFill>
            <a:latin typeface="Segoe UI Light"/>
            <a:ea typeface="+mn-ea"/>
            <a:cs typeface="+mn-cs"/>
          </a:endParaRPr>
        </a:p>
      </dgm:t>
    </dgm:pt>
    <dgm:pt modelId="{772D2453-7F2E-40E8-A8E2-89ED417F9B43}" type="sibTrans" cxnId="{C08B84FF-130F-4FE8-9282-1539A50AA2BD}">
      <dgm:prSet/>
      <dgm:spPr/>
      <dgm:t>
        <a:bodyPr/>
        <a:lstStyle/>
        <a:p>
          <a:endParaRPr lang="en-US"/>
        </a:p>
      </dgm:t>
    </dgm:pt>
    <dgm:pt modelId="{06342A4F-00D9-4C40-AB99-2D7A55305A98}" type="parTrans" cxnId="{C08B84FF-130F-4FE8-9282-1539A50AA2BD}">
      <dgm:prSet/>
      <dgm:spPr/>
      <dgm:t>
        <a:bodyPr/>
        <a:lstStyle/>
        <a:p>
          <a:endParaRPr lang="en-US"/>
        </a:p>
      </dgm:t>
    </dgm:pt>
    <dgm:pt modelId="{D662C0E3-A3B3-4C26-9E0A-58D3EEBA612F}" type="pres">
      <dgm:prSet presAssocID="{35297110-27B2-4F90-886D-3F42F1984F39}" presName="Name0" presStyleCnt="0">
        <dgm:presLayoutVars>
          <dgm:chMax val="4"/>
          <dgm:resizeHandles val="exact"/>
        </dgm:presLayoutVars>
      </dgm:prSet>
      <dgm:spPr/>
    </dgm:pt>
    <dgm:pt modelId="{68AEF143-E6B5-4DD5-8C08-BF2134A8DBFB}" type="pres">
      <dgm:prSet presAssocID="{35297110-27B2-4F90-886D-3F42F1984F39}" presName="ellipse" presStyleLbl="trBgShp" presStyleIdx="0" presStyleCnt="1"/>
      <dgm:spPr/>
    </dgm:pt>
    <dgm:pt modelId="{1032ABE5-8946-4216-BFE5-52FADA35DFB0}" type="pres">
      <dgm:prSet presAssocID="{35297110-27B2-4F90-886D-3F42F1984F39}" presName="arrow1" presStyleLbl="fgShp" presStyleIdx="0" presStyleCnt="1"/>
      <dgm:spPr/>
    </dgm:pt>
    <dgm:pt modelId="{10B99313-FE4A-41A6-B42D-15C8188F8499}" type="pres">
      <dgm:prSet presAssocID="{35297110-27B2-4F90-886D-3F42F1984F39}" presName="rectangle" presStyleLbl="revTx" presStyleIdx="0" presStyleCnt="1" custScaleX="129502">
        <dgm:presLayoutVars>
          <dgm:bulletEnabled val="1"/>
        </dgm:presLayoutVars>
      </dgm:prSet>
      <dgm:spPr/>
    </dgm:pt>
    <dgm:pt modelId="{F934E5A8-F9EE-49EA-83A3-9CE5CA28421B}" type="pres">
      <dgm:prSet presAssocID="{3D8745CD-02F4-419A-AE55-5205A397BA8A}" presName="item1" presStyleLbl="node1" presStyleIdx="0" presStyleCnt="3" custScaleX="143867" custScaleY="138047">
        <dgm:presLayoutVars>
          <dgm:bulletEnabled val="1"/>
        </dgm:presLayoutVars>
      </dgm:prSet>
      <dgm:spPr/>
    </dgm:pt>
    <dgm:pt modelId="{731F0C59-5BF1-461E-8976-3ECC3F5A8D48}" type="pres">
      <dgm:prSet presAssocID="{E52CFFC6-FE04-4642-81FF-42EE7ABA9948}" presName="item2" presStyleLbl="node1" presStyleIdx="1" presStyleCnt="3" custScaleX="140658" custScaleY="143418" custLinFactNeighborX="-4749" custLinFactNeighborY="-33246">
        <dgm:presLayoutVars>
          <dgm:bulletEnabled val="1"/>
        </dgm:presLayoutVars>
      </dgm:prSet>
      <dgm:spPr/>
    </dgm:pt>
    <dgm:pt modelId="{EDDA89A4-A4F6-425D-90BD-D33D264111ED}" type="pres">
      <dgm:prSet presAssocID="{DFEB4539-F6BA-48F0-984C-F30404BDFDD7}" presName="item3" presStyleLbl="node1" presStyleIdx="2" presStyleCnt="3" custScaleX="139147" custScaleY="149105" custLinFactNeighborX="25329" custLinFactNeighborY="-6332">
        <dgm:presLayoutVars>
          <dgm:bulletEnabled val="1"/>
        </dgm:presLayoutVars>
      </dgm:prSet>
      <dgm:spPr/>
    </dgm:pt>
    <dgm:pt modelId="{70AB58A6-4142-438C-BAFE-1846DB3F970A}" type="pres">
      <dgm:prSet presAssocID="{35297110-27B2-4F90-886D-3F42F1984F39}" presName="funnel" presStyleLbl="trAlignAcc1" presStyleIdx="0" presStyleCnt="1" custScaleY="132425" custLinFactNeighborX="-363" custLinFactNeighborY="4696"/>
      <dgm:spPr/>
    </dgm:pt>
  </dgm:ptLst>
  <dgm:cxnLst>
    <dgm:cxn modelId="{F3E5FB04-6D98-405F-B514-FEEDE3FE3D29}" type="presOf" srcId="{E52CFFC6-FE04-4642-81FF-42EE7ABA9948}" destId="{F934E5A8-F9EE-49EA-83A3-9CE5CA28421B}" srcOrd="0" destOrd="0" presId="urn:microsoft.com/office/officeart/2005/8/layout/funnel1"/>
    <dgm:cxn modelId="{B9B2D505-6D3F-484F-A2BF-DFCFE99CBD01}" type="presOf" srcId="{35297110-27B2-4F90-886D-3F42F1984F39}" destId="{D662C0E3-A3B3-4C26-9E0A-58D3EEBA612F}" srcOrd="0" destOrd="0" presId="urn:microsoft.com/office/officeart/2005/8/layout/funnel1"/>
    <dgm:cxn modelId="{F1C3A92F-E6AB-4224-951A-6A884CAAC027}" srcId="{35297110-27B2-4F90-886D-3F42F1984F39}" destId="{E52CFFC6-FE04-4642-81FF-42EE7ABA9948}" srcOrd="2" destOrd="0" parTransId="{20316B38-A905-4EEC-9BFC-BBA18E436528}" sibTransId="{13DEF1D1-368F-42A2-9E1C-C8EF7A6ECC4E}"/>
    <dgm:cxn modelId="{76782567-F2D5-4D6C-86BA-393B461E14D4}" srcId="{35297110-27B2-4F90-886D-3F42F1984F39}" destId="{3D8745CD-02F4-419A-AE55-5205A397BA8A}" srcOrd="1" destOrd="0" parTransId="{8D4F5428-3A48-43A0-8831-E9E7CDC818EE}" sibTransId="{C4196C7F-554F-4B1C-A3C9-FC1F58904729}"/>
    <dgm:cxn modelId="{F343F25A-A410-487D-B6AA-6BE5399D149C}" srcId="{E52CFFC6-FE04-4642-81FF-42EE7ABA9948}" destId="{7FD2D22A-EA70-40D4-8A0A-EE56D521B850}" srcOrd="1" destOrd="0" parTransId="{6F25B763-3744-4CD1-B7C5-BF6B6CD0AF24}" sibTransId="{92B0B42A-249C-4A0D-94BC-586C2D858315}"/>
    <dgm:cxn modelId="{DA30D798-0B3D-400F-81A1-E9E6CB78ECDE}" srcId="{E52CFFC6-FE04-4642-81FF-42EE7ABA9948}" destId="{5C3DB8F5-B63F-49CB-BBB4-965B3175C410}" srcOrd="2" destOrd="0" parTransId="{CB9093BF-F7EB-4A31-82B0-0FA0B9F84CA6}" sibTransId="{C59102B7-BAB4-4DEC-A600-87CA22A44E2B}"/>
    <dgm:cxn modelId="{D105FDA1-E8B7-4A34-B2C8-492208C30F91}" type="presOf" srcId="{5C3DB8F5-B63F-49CB-BBB4-965B3175C410}" destId="{F934E5A8-F9EE-49EA-83A3-9CE5CA28421B}" srcOrd="0" destOrd="3" presId="urn:microsoft.com/office/officeart/2005/8/layout/funnel1"/>
    <dgm:cxn modelId="{BFE996B6-4B30-4AF3-A78B-DE773E2E8E4A}" type="presOf" srcId="{E0C43B48-C807-4E1C-8072-6BD5C9D14D44}" destId="{EDDA89A4-A4F6-425D-90BD-D33D264111ED}" srcOrd="0" destOrd="0" presId="urn:microsoft.com/office/officeart/2005/8/layout/funnel1"/>
    <dgm:cxn modelId="{971850C3-603B-4932-A454-CB99831A3E86}" srcId="{35297110-27B2-4F90-886D-3F42F1984F39}" destId="{E0C43B48-C807-4E1C-8072-6BD5C9D14D44}" srcOrd="0" destOrd="0" parTransId="{B77445A3-426F-40C3-8481-B3844A062264}" sibTransId="{09BA9823-C33F-4882-8302-2224BE769AEE}"/>
    <dgm:cxn modelId="{D9F6D6C4-C782-4A72-8ED6-BE3B2D5DB29A}" type="presOf" srcId="{3D8745CD-02F4-419A-AE55-5205A397BA8A}" destId="{731F0C59-5BF1-461E-8976-3ECC3F5A8D48}" srcOrd="0" destOrd="0" presId="urn:microsoft.com/office/officeart/2005/8/layout/funnel1"/>
    <dgm:cxn modelId="{B850D3DD-259B-4111-B992-92A18D39EBC1}" type="presOf" srcId="{3BE80467-D655-4D12-8851-535228F8D48C}" destId="{F934E5A8-F9EE-49EA-83A3-9CE5CA28421B}" srcOrd="0" destOrd="1" presId="urn:microsoft.com/office/officeart/2005/8/layout/funnel1"/>
    <dgm:cxn modelId="{E4970EE3-CDB2-4175-B14A-29F1A055FDE2}" type="presOf" srcId="{DFEB4539-F6BA-48F0-984C-F30404BDFDD7}" destId="{10B99313-FE4A-41A6-B42D-15C8188F8499}" srcOrd="0" destOrd="0" presId="urn:microsoft.com/office/officeart/2005/8/layout/funnel1"/>
    <dgm:cxn modelId="{2F8825F9-8408-4964-978F-18DBC03038CF}" type="presOf" srcId="{7FD2D22A-EA70-40D4-8A0A-EE56D521B850}" destId="{F934E5A8-F9EE-49EA-83A3-9CE5CA28421B}" srcOrd="0" destOrd="2" presId="urn:microsoft.com/office/officeart/2005/8/layout/funnel1"/>
    <dgm:cxn modelId="{C08B84FF-130F-4FE8-9282-1539A50AA2BD}" srcId="{35297110-27B2-4F90-886D-3F42F1984F39}" destId="{DFEB4539-F6BA-48F0-984C-F30404BDFDD7}" srcOrd="3" destOrd="0" parTransId="{06342A4F-00D9-4C40-AB99-2D7A55305A98}" sibTransId="{772D2453-7F2E-40E8-A8E2-89ED417F9B43}"/>
    <dgm:cxn modelId="{1737D1FF-D6F7-40B5-A22F-79126D318074}" srcId="{E52CFFC6-FE04-4642-81FF-42EE7ABA9948}" destId="{3BE80467-D655-4D12-8851-535228F8D48C}" srcOrd="0" destOrd="0" parTransId="{74D18622-9A0C-4F03-9935-F33B19DE973E}" sibTransId="{7DBB0261-FC90-4343-AE93-A5907B6B9264}"/>
    <dgm:cxn modelId="{DFC7EC12-58C2-486C-9028-90E7E04E2FD4}" type="presParOf" srcId="{D662C0E3-A3B3-4C26-9E0A-58D3EEBA612F}" destId="{68AEF143-E6B5-4DD5-8C08-BF2134A8DBFB}" srcOrd="0" destOrd="0" presId="urn:microsoft.com/office/officeart/2005/8/layout/funnel1"/>
    <dgm:cxn modelId="{191C84AE-4B76-4970-B293-F5CA5BEAC953}" type="presParOf" srcId="{D662C0E3-A3B3-4C26-9E0A-58D3EEBA612F}" destId="{1032ABE5-8946-4216-BFE5-52FADA35DFB0}" srcOrd="1" destOrd="0" presId="urn:microsoft.com/office/officeart/2005/8/layout/funnel1"/>
    <dgm:cxn modelId="{A4DD1D38-B3B4-4651-9515-46298C48A454}" type="presParOf" srcId="{D662C0E3-A3B3-4C26-9E0A-58D3EEBA612F}" destId="{10B99313-FE4A-41A6-B42D-15C8188F8499}" srcOrd="2" destOrd="0" presId="urn:microsoft.com/office/officeart/2005/8/layout/funnel1"/>
    <dgm:cxn modelId="{765E13EB-3E5C-41B4-9ACA-74339B0673AA}" type="presParOf" srcId="{D662C0E3-A3B3-4C26-9E0A-58D3EEBA612F}" destId="{F934E5A8-F9EE-49EA-83A3-9CE5CA28421B}" srcOrd="3" destOrd="0" presId="urn:microsoft.com/office/officeart/2005/8/layout/funnel1"/>
    <dgm:cxn modelId="{AB269473-1BFB-4D5A-90D5-7BD7EC045F89}" type="presParOf" srcId="{D662C0E3-A3B3-4C26-9E0A-58D3EEBA612F}" destId="{731F0C59-5BF1-461E-8976-3ECC3F5A8D48}" srcOrd="4" destOrd="0" presId="urn:microsoft.com/office/officeart/2005/8/layout/funnel1"/>
    <dgm:cxn modelId="{84C5F12B-8A0D-45B6-8040-E1B4576ECB6B}" type="presParOf" srcId="{D662C0E3-A3B3-4C26-9E0A-58D3EEBA612F}" destId="{EDDA89A4-A4F6-425D-90BD-D33D264111ED}" srcOrd="5" destOrd="0" presId="urn:microsoft.com/office/officeart/2005/8/layout/funnel1"/>
    <dgm:cxn modelId="{0CEB25B5-CB1F-4FB2-A359-E398E5D247E1}" type="presParOf" srcId="{D662C0E3-A3B3-4C26-9E0A-58D3EEBA612F}" destId="{70AB58A6-4142-438C-BAFE-1846DB3F970A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CCA8A4-80EA-4F9D-B7FA-E1694E6A4AA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CDF261BA-BD14-4989-9006-E2F20E212D00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/>
            <a:t>Windows PS Compatibility</a:t>
          </a:r>
        </a:p>
      </dgm:t>
    </dgm:pt>
    <dgm:pt modelId="{D09CFA3E-5ACE-4CE4-90FB-E6E01654AA81}" type="parTrans" cxnId="{49DE83E0-6BCF-49E8-8993-A7ACBBA6A7A8}">
      <dgm:prSet/>
      <dgm:spPr/>
      <dgm:t>
        <a:bodyPr/>
        <a:lstStyle/>
        <a:p>
          <a:endParaRPr lang="en-US" sz="2400"/>
        </a:p>
      </dgm:t>
    </dgm:pt>
    <dgm:pt modelId="{46A79947-4193-49DC-B871-F0B729AB1C61}" type="sibTrans" cxnId="{49DE83E0-6BCF-49E8-8993-A7ACBBA6A7A8}">
      <dgm:prSet/>
      <dgm:spPr/>
      <dgm:t>
        <a:bodyPr/>
        <a:lstStyle/>
        <a:p>
          <a:endParaRPr lang="en-US" sz="2400"/>
        </a:p>
      </dgm:t>
    </dgm:pt>
    <dgm:pt modelId="{0B63B1D7-BF1C-4243-A987-C26BDE53443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Additional module validation</a:t>
          </a:r>
        </a:p>
      </dgm:t>
    </dgm:pt>
    <dgm:pt modelId="{E082965D-19FF-4A63-8FCB-57B3295ABBB3}" type="parTrans" cxnId="{53276C18-AC63-4175-90C0-8D6F5975883D}">
      <dgm:prSet/>
      <dgm:spPr/>
      <dgm:t>
        <a:bodyPr/>
        <a:lstStyle/>
        <a:p>
          <a:endParaRPr lang="en-US" sz="2400"/>
        </a:p>
      </dgm:t>
    </dgm:pt>
    <dgm:pt modelId="{3C721FDA-47BC-496A-A4E9-F47607D4D3F5}" type="sibTrans" cxnId="{53276C18-AC63-4175-90C0-8D6F5975883D}">
      <dgm:prSet/>
      <dgm:spPr/>
      <dgm:t>
        <a:bodyPr/>
        <a:lstStyle/>
        <a:p>
          <a:endParaRPr lang="en-US" sz="2400"/>
        </a:p>
      </dgm:t>
    </dgm:pt>
    <dgm:pt modelId="{86FCD987-D436-41B8-8420-9B67B65311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Windows PowerShell wrapper</a:t>
          </a:r>
        </a:p>
      </dgm:t>
    </dgm:pt>
    <dgm:pt modelId="{C8DADAC0-0F64-46CE-9B07-35BC39E98F2D}" type="parTrans" cxnId="{55A92DBA-04AA-4DA9-9ED7-D6D4EEC6EDC8}">
      <dgm:prSet/>
      <dgm:spPr/>
      <dgm:t>
        <a:bodyPr/>
        <a:lstStyle/>
        <a:p>
          <a:endParaRPr lang="en-US" sz="2400"/>
        </a:p>
      </dgm:t>
    </dgm:pt>
    <dgm:pt modelId="{3DB9D669-B7FD-444C-9248-03AB276DA960}" type="sibTrans" cxnId="{55A92DBA-04AA-4DA9-9ED7-D6D4EEC6EDC8}">
      <dgm:prSet/>
      <dgm:spPr/>
      <dgm:t>
        <a:bodyPr/>
        <a:lstStyle/>
        <a:p>
          <a:endParaRPr lang="en-US" sz="2400"/>
        </a:p>
      </dgm:t>
    </dgm:pt>
    <dgm:pt modelId="{584565B6-2E62-4B2B-A1EC-FCE7A1767D2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.NET Core 3.1</a:t>
          </a:r>
        </a:p>
      </dgm:t>
    </dgm:pt>
    <dgm:pt modelId="{6F1FC5A6-569E-4FA7-9EE7-810ECBDE0EDE}" type="parTrans" cxnId="{FECC27D3-9FB3-45BC-AC50-347A9537B460}">
      <dgm:prSet/>
      <dgm:spPr/>
      <dgm:t>
        <a:bodyPr/>
        <a:lstStyle/>
        <a:p>
          <a:endParaRPr lang="en-US" sz="2400"/>
        </a:p>
      </dgm:t>
    </dgm:pt>
    <dgm:pt modelId="{2A00228F-EFD1-4884-B53C-473C8A1CC957}" type="sibTrans" cxnId="{FECC27D3-9FB3-45BC-AC50-347A9537B460}">
      <dgm:prSet/>
      <dgm:spPr/>
      <dgm:t>
        <a:bodyPr/>
        <a:lstStyle/>
        <a:p>
          <a:endParaRPr lang="en-US" sz="2400"/>
        </a:p>
      </dgm:t>
    </dgm:pt>
    <dgm:pt modelId="{F3AB8973-6E95-4F5C-9158-FC9425B2E2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Available in Windows Store</a:t>
          </a:r>
        </a:p>
      </dgm:t>
    </dgm:pt>
    <dgm:pt modelId="{7A0EC264-CEF7-4D56-91EC-F856C0987390}" type="parTrans" cxnId="{69DF16A5-BCCE-407E-B3F2-BE01E7975C3B}">
      <dgm:prSet/>
      <dgm:spPr/>
      <dgm:t>
        <a:bodyPr/>
        <a:lstStyle/>
        <a:p>
          <a:endParaRPr lang="en-US" sz="2400"/>
        </a:p>
      </dgm:t>
    </dgm:pt>
    <dgm:pt modelId="{E248F219-2F9A-4925-AABD-6DDC511B5BA5}" type="sibTrans" cxnId="{69DF16A5-BCCE-407E-B3F2-BE01E7975C3B}">
      <dgm:prSet/>
      <dgm:spPr/>
      <dgm:t>
        <a:bodyPr/>
        <a:lstStyle/>
        <a:p>
          <a:endParaRPr lang="en-US" sz="2400"/>
        </a:p>
      </dgm:t>
    </dgm:pt>
    <dgm:pt modelId="{B22B9B8F-7318-45BA-8751-2945BA66B5B4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/>
            <a:t>Affinity to the Cloud</a:t>
          </a:r>
        </a:p>
      </dgm:t>
    </dgm:pt>
    <dgm:pt modelId="{B9AAD288-48E6-4565-8237-F729E55E8B82}" type="parTrans" cxnId="{561BF31E-732E-41AB-8AB8-300A0FBA3F76}">
      <dgm:prSet/>
      <dgm:spPr/>
      <dgm:t>
        <a:bodyPr/>
        <a:lstStyle/>
        <a:p>
          <a:endParaRPr lang="en-US" sz="2400"/>
        </a:p>
      </dgm:t>
    </dgm:pt>
    <dgm:pt modelId="{AD8F86AE-DB46-4C9D-AB51-1FB88438718E}" type="sibTrans" cxnId="{561BF31E-732E-41AB-8AB8-300A0FBA3F76}">
      <dgm:prSet/>
      <dgm:spPr/>
      <dgm:t>
        <a:bodyPr/>
        <a:lstStyle/>
        <a:p>
          <a:endParaRPr lang="en-US" sz="2400"/>
        </a:p>
      </dgm:t>
    </dgm:pt>
    <dgm:pt modelId="{497C0769-CA0D-4995-9AC9-3B808569C03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Secrets management</a:t>
          </a:r>
        </a:p>
        <a:p>
          <a:pPr>
            <a:lnSpc>
              <a:spcPct val="100000"/>
            </a:lnSpc>
          </a:pPr>
          <a:r>
            <a:rPr lang="en-US" sz="1800" dirty="0"/>
            <a:t>Cloud Shell </a:t>
          </a:r>
        </a:p>
        <a:p>
          <a:pPr>
            <a:lnSpc>
              <a:spcPct val="100000"/>
            </a:lnSpc>
          </a:pPr>
          <a:r>
            <a:rPr lang="en-US" sz="1800" dirty="0"/>
            <a:t>Docker Distributions</a:t>
          </a:r>
        </a:p>
      </dgm:t>
    </dgm:pt>
    <dgm:pt modelId="{3166B1C5-D8CA-42F0-8F4E-3BB961AAEEA0}" type="parTrans" cxnId="{E9AC7887-5861-47E5-AABC-56C94DA843DA}">
      <dgm:prSet/>
      <dgm:spPr/>
      <dgm:t>
        <a:bodyPr/>
        <a:lstStyle/>
        <a:p>
          <a:endParaRPr lang="en-US" sz="2400"/>
        </a:p>
      </dgm:t>
    </dgm:pt>
    <dgm:pt modelId="{443431DF-8A93-4508-8C47-A0C6FBB44986}" type="sibTrans" cxnId="{E9AC7887-5861-47E5-AABC-56C94DA843DA}">
      <dgm:prSet/>
      <dgm:spPr/>
      <dgm:t>
        <a:bodyPr/>
        <a:lstStyle/>
        <a:p>
          <a:endParaRPr lang="en-US" sz="2400"/>
        </a:p>
      </dgm:t>
    </dgm:pt>
    <dgm:pt modelId="{4B1A6B48-137A-46C1-836D-1CF5C92666D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/>
            <a:t>Great Tooling</a:t>
          </a:r>
        </a:p>
      </dgm:t>
    </dgm:pt>
    <dgm:pt modelId="{DEC2AA9E-F7B5-4621-B4D1-800DF160204E}" type="parTrans" cxnId="{2AB1B92F-0269-4497-A4BB-F6FC82DEFD22}">
      <dgm:prSet/>
      <dgm:spPr/>
      <dgm:t>
        <a:bodyPr/>
        <a:lstStyle/>
        <a:p>
          <a:endParaRPr lang="en-US" sz="2400"/>
        </a:p>
      </dgm:t>
    </dgm:pt>
    <dgm:pt modelId="{FA773DFB-8E6B-4CAA-94CE-2C74170A4689}" type="sibTrans" cxnId="{2AB1B92F-0269-4497-A4BB-F6FC82DEFD22}">
      <dgm:prSet/>
      <dgm:spPr/>
      <dgm:t>
        <a:bodyPr/>
        <a:lstStyle/>
        <a:p>
          <a:endParaRPr lang="en-US" sz="2400"/>
        </a:p>
      </dgm:t>
    </dgm:pt>
    <dgm:pt modelId="{6A550EF4-B843-4F13-B6B8-A8FFC9EF4E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PSReadLine 2.0</a:t>
          </a:r>
        </a:p>
        <a:p>
          <a:pPr>
            <a:lnSpc>
              <a:spcPct val="100000"/>
            </a:lnSpc>
          </a:pPr>
          <a:r>
            <a:rPr lang="en-US" sz="1800" dirty="0" err="1"/>
            <a:t>PowerShellEditorServices</a:t>
          </a:r>
          <a:r>
            <a:rPr lang="en-US" sz="1800" dirty="0"/>
            <a:t> 2.0</a:t>
          </a:r>
        </a:p>
        <a:p>
          <a:pPr>
            <a:lnSpc>
              <a:spcPct val="100000"/>
            </a:lnSpc>
          </a:pPr>
          <a:r>
            <a:rPr lang="en-US" sz="1800" dirty="0"/>
            <a:t>Telemetry++</a:t>
          </a:r>
        </a:p>
      </dgm:t>
    </dgm:pt>
    <dgm:pt modelId="{D8D496FC-D766-4FB5-9624-06687C1CE250}" type="parTrans" cxnId="{375F61F1-BC67-476C-8330-826A42B03A63}">
      <dgm:prSet/>
      <dgm:spPr/>
      <dgm:t>
        <a:bodyPr/>
        <a:lstStyle/>
        <a:p>
          <a:endParaRPr lang="en-US" sz="2400"/>
        </a:p>
      </dgm:t>
    </dgm:pt>
    <dgm:pt modelId="{18F7E076-9422-4CB3-BA92-E9951B0BDB82}" type="sibTrans" cxnId="{375F61F1-BC67-476C-8330-826A42B03A63}">
      <dgm:prSet/>
      <dgm:spPr/>
      <dgm:t>
        <a:bodyPr/>
        <a:lstStyle/>
        <a:p>
          <a:endParaRPr lang="en-US" sz="2400"/>
        </a:p>
      </dgm:t>
    </dgm:pt>
    <dgm:pt modelId="{81CB7D06-EC8E-4E9A-BA8F-074B37DE1A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 err="1"/>
            <a:t>PowerShellGet</a:t>
          </a:r>
          <a:r>
            <a:rPr lang="en-US" sz="1800" dirty="0"/>
            <a:t> 3.0</a:t>
          </a:r>
        </a:p>
      </dgm:t>
    </dgm:pt>
    <dgm:pt modelId="{1425DD79-AC14-4D2D-89F2-BD1CB2D85D79}" type="parTrans" cxnId="{A8D846C7-4AD8-4CB5-9B59-7D53A8857516}">
      <dgm:prSet/>
      <dgm:spPr/>
      <dgm:t>
        <a:bodyPr/>
        <a:lstStyle/>
        <a:p>
          <a:endParaRPr lang="en-US" sz="2400"/>
        </a:p>
      </dgm:t>
    </dgm:pt>
    <dgm:pt modelId="{D2050432-2D53-4767-BD0C-02B2E1F5ADBC}" type="sibTrans" cxnId="{A8D846C7-4AD8-4CB5-9B59-7D53A8857516}">
      <dgm:prSet/>
      <dgm:spPr/>
      <dgm:t>
        <a:bodyPr/>
        <a:lstStyle/>
        <a:p>
          <a:endParaRPr lang="en-US" sz="2400"/>
        </a:p>
      </dgm:t>
    </dgm:pt>
    <dgm:pt modelId="{76AACB36-04BA-4335-A5DD-9B77C0A5671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/>
            <a:t>Top Customer Requests</a:t>
          </a:r>
        </a:p>
      </dgm:t>
    </dgm:pt>
    <dgm:pt modelId="{AB287E44-594F-49E6-968D-5F69F52F1249}" type="parTrans" cxnId="{BEB778DC-A489-45BF-A1ED-9DDC982AE20D}">
      <dgm:prSet/>
      <dgm:spPr/>
      <dgm:t>
        <a:bodyPr/>
        <a:lstStyle/>
        <a:p>
          <a:endParaRPr lang="en-US" sz="2400"/>
        </a:p>
      </dgm:t>
    </dgm:pt>
    <dgm:pt modelId="{1320725C-FE7A-47ED-AD99-18D0CECFE168}" type="sibTrans" cxnId="{BEB778DC-A489-45BF-A1ED-9DDC982AE20D}">
      <dgm:prSet/>
      <dgm:spPr/>
      <dgm:t>
        <a:bodyPr/>
        <a:lstStyle/>
        <a:p>
          <a:endParaRPr lang="en-US" sz="2400"/>
        </a:p>
      </dgm:t>
    </dgm:pt>
    <dgm:pt modelId="{9A60A4FE-86E9-472C-9A17-6E325A52D7E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Local policy support</a:t>
          </a:r>
        </a:p>
      </dgm:t>
    </dgm:pt>
    <dgm:pt modelId="{871A77C5-6E3B-4B54-ADF2-4489DC516C7B}" type="parTrans" cxnId="{4BB4EC45-28F8-42D8-9F97-D0C280063BDB}">
      <dgm:prSet/>
      <dgm:spPr/>
      <dgm:t>
        <a:bodyPr/>
        <a:lstStyle/>
        <a:p>
          <a:endParaRPr lang="en-US" sz="2400"/>
        </a:p>
      </dgm:t>
    </dgm:pt>
    <dgm:pt modelId="{6191A585-CCF4-4387-B7F2-C6365B562D35}" type="sibTrans" cxnId="{4BB4EC45-28F8-42D8-9F97-D0C280063BDB}">
      <dgm:prSet/>
      <dgm:spPr/>
      <dgm:t>
        <a:bodyPr/>
        <a:lstStyle/>
        <a:p>
          <a:endParaRPr lang="en-US" sz="2400"/>
        </a:p>
      </dgm:t>
    </dgm:pt>
    <dgm:pt modelId="{36F218F7-B15C-46D4-B2A9-31B8754E239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Invoke-</a:t>
          </a:r>
          <a:r>
            <a:rPr lang="en-US" sz="1800" dirty="0" err="1"/>
            <a:t>DscResource</a:t>
          </a:r>
          <a:endParaRPr lang="en-US" sz="1800" dirty="0"/>
        </a:p>
      </dgm:t>
    </dgm:pt>
    <dgm:pt modelId="{000A2770-1C7C-45BE-A11A-C343C43683FB}" type="parTrans" cxnId="{461E6620-9429-47D7-9F4A-15C225620704}">
      <dgm:prSet/>
      <dgm:spPr/>
      <dgm:t>
        <a:bodyPr/>
        <a:lstStyle/>
        <a:p>
          <a:endParaRPr lang="en-US" sz="2400"/>
        </a:p>
      </dgm:t>
    </dgm:pt>
    <dgm:pt modelId="{55C0A37F-1D8C-4593-98AA-C22CE7B6A588}" type="sibTrans" cxnId="{461E6620-9429-47D7-9F4A-15C225620704}">
      <dgm:prSet/>
      <dgm:spPr/>
      <dgm:t>
        <a:bodyPr/>
        <a:lstStyle/>
        <a:p>
          <a:endParaRPr lang="en-US" sz="2400"/>
        </a:p>
      </dgm:t>
    </dgm:pt>
    <dgm:pt modelId="{F59892B7-69A7-4272-8B13-D006B1FE8B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 err="1"/>
            <a:t>ForEach</a:t>
          </a:r>
          <a:r>
            <a:rPr lang="en-US" sz="1800" dirty="0"/>
            <a:t>-Object –Parallel</a:t>
          </a:r>
        </a:p>
      </dgm:t>
    </dgm:pt>
    <dgm:pt modelId="{89381879-7CB9-4931-B8B8-58AABC40FF6F}" type="parTrans" cxnId="{F417F192-40E2-430E-AB13-4FAF13035178}">
      <dgm:prSet/>
      <dgm:spPr/>
      <dgm:t>
        <a:bodyPr/>
        <a:lstStyle/>
        <a:p>
          <a:endParaRPr lang="en-US" sz="2400"/>
        </a:p>
      </dgm:t>
    </dgm:pt>
    <dgm:pt modelId="{6EA1A0D4-311F-4B8F-961F-CEE2137D27A0}" type="sibTrans" cxnId="{F417F192-40E2-430E-AB13-4FAF13035178}">
      <dgm:prSet/>
      <dgm:spPr/>
      <dgm:t>
        <a:bodyPr/>
        <a:lstStyle/>
        <a:p>
          <a:endParaRPr lang="en-US" sz="2400"/>
        </a:p>
      </dgm:t>
    </dgm:pt>
    <dgm:pt modelId="{AB1BD316-E2C5-437A-A0D7-F5B2DBF8D2A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Updated ErrorView</a:t>
          </a:r>
        </a:p>
      </dgm:t>
    </dgm:pt>
    <dgm:pt modelId="{39F358E1-ECC6-48CA-9E0A-F5DFEF902703}" type="parTrans" cxnId="{95FB05BC-D8A7-4B52-B273-7DAFCA1EEB98}">
      <dgm:prSet/>
      <dgm:spPr/>
      <dgm:t>
        <a:bodyPr/>
        <a:lstStyle/>
        <a:p>
          <a:endParaRPr lang="en-US" sz="2400"/>
        </a:p>
      </dgm:t>
    </dgm:pt>
    <dgm:pt modelId="{D8FA5D6D-0727-4EC1-B006-2590C2A9F119}" type="sibTrans" cxnId="{95FB05BC-D8A7-4B52-B273-7DAFCA1EEB98}">
      <dgm:prSet/>
      <dgm:spPr/>
      <dgm:t>
        <a:bodyPr/>
        <a:lstStyle/>
        <a:p>
          <a:endParaRPr lang="en-US" sz="2400"/>
        </a:p>
      </dgm:t>
    </dgm:pt>
    <dgm:pt modelId="{6E9C893F-B786-4495-B91B-C2909EC369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New version notification</a:t>
          </a:r>
        </a:p>
      </dgm:t>
    </dgm:pt>
    <dgm:pt modelId="{5612575D-DC7D-42C6-AFC9-F72166918C0B}" type="parTrans" cxnId="{104BB33F-CC1E-419F-A05C-6BBDCA31DEC3}">
      <dgm:prSet/>
      <dgm:spPr/>
      <dgm:t>
        <a:bodyPr/>
        <a:lstStyle/>
        <a:p>
          <a:endParaRPr lang="en-US" sz="2400"/>
        </a:p>
      </dgm:t>
    </dgm:pt>
    <dgm:pt modelId="{13AB59FE-5EE7-4B2C-B150-D17A1723C394}" type="sibTrans" cxnId="{104BB33F-CC1E-419F-A05C-6BBDCA31DEC3}">
      <dgm:prSet/>
      <dgm:spPr/>
      <dgm:t>
        <a:bodyPr/>
        <a:lstStyle/>
        <a:p>
          <a:endParaRPr lang="en-US" sz="2400"/>
        </a:p>
      </dgm:t>
    </dgm:pt>
    <dgm:pt modelId="{5FB96648-866F-4866-8EE4-09A2B2BBBC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Ternary operator</a:t>
          </a:r>
        </a:p>
      </dgm:t>
    </dgm:pt>
    <dgm:pt modelId="{E3EFA8A4-27A6-450B-B4EC-FAC27D966479}" type="parTrans" cxnId="{614CC0AB-0120-40C4-B143-54340A5A3DA0}">
      <dgm:prSet/>
      <dgm:spPr/>
      <dgm:t>
        <a:bodyPr/>
        <a:lstStyle/>
        <a:p>
          <a:endParaRPr lang="en-US" sz="2400"/>
        </a:p>
      </dgm:t>
    </dgm:pt>
    <dgm:pt modelId="{9B53EA21-F032-40D8-9C5A-0D983B284842}" type="sibTrans" cxnId="{614CC0AB-0120-40C4-B143-54340A5A3DA0}">
      <dgm:prSet/>
      <dgm:spPr/>
      <dgm:t>
        <a:bodyPr/>
        <a:lstStyle/>
        <a:p>
          <a:endParaRPr lang="en-US" sz="2400"/>
        </a:p>
      </dgm:t>
    </dgm:pt>
    <dgm:pt modelId="{EE5451E9-E638-4DE5-B3C8-E60C79EA19E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Chain operators (&amp;&amp; and ||)</a:t>
          </a:r>
        </a:p>
      </dgm:t>
    </dgm:pt>
    <dgm:pt modelId="{148BF2A8-20AA-4B52-8A72-3D2C793474F9}" type="parTrans" cxnId="{042696F0-3AC7-4EE5-B69D-C5A7824EF4B1}">
      <dgm:prSet/>
      <dgm:spPr/>
      <dgm:t>
        <a:bodyPr/>
        <a:lstStyle/>
        <a:p>
          <a:endParaRPr lang="en-US" sz="2400"/>
        </a:p>
      </dgm:t>
    </dgm:pt>
    <dgm:pt modelId="{ADECF32E-F289-4FA1-849D-6A4585CCF07B}" type="sibTrans" cxnId="{042696F0-3AC7-4EE5-B69D-C5A7824EF4B1}">
      <dgm:prSet/>
      <dgm:spPr/>
      <dgm:t>
        <a:bodyPr/>
        <a:lstStyle/>
        <a:p>
          <a:endParaRPr lang="en-US" sz="2400"/>
        </a:p>
      </dgm:t>
    </dgm:pt>
    <dgm:pt modelId="{8D5D8C53-0E76-4084-A241-EE584BC455E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Null conditional assignment</a:t>
          </a:r>
        </a:p>
      </dgm:t>
    </dgm:pt>
    <dgm:pt modelId="{CFBDCAAF-D1C2-499C-9B8D-7E8F58703772}" type="parTrans" cxnId="{E9C4AE9E-5F28-4DC5-92C3-F88066B4F1A9}">
      <dgm:prSet/>
      <dgm:spPr/>
      <dgm:t>
        <a:bodyPr/>
        <a:lstStyle/>
        <a:p>
          <a:endParaRPr lang="en-US" sz="2400"/>
        </a:p>
      </dgm:t>
    </dgm:pt>
    <dgm:pt modelId="{1DA44A66-E5FC-4399-BA05-A15E3559F9E5}" type="sibTrans" cxnId="{E9C4AE9E-5F28-4DC5-92C3-F88066B4F1A9}">
      <dgm:prSet/>
      <dgm:spPr/>
      <dgm:t>
        <a:bodyPr/>
        <a:lstStyle/>
        <a:p>
          <a:endParaRPr lang="en-US" sz="2400"/>
        </a:p>
      </dgm:t>
    </dgm:pt>
    <dgm:pt modelId="{A669DD55-EAF6-40A5-A153-65E62AD025A5}" type="pres">
      <dgm:prSet presAssocID="{0ECCA8A4-80EA-4F9D-B7FA-E1694E6A4AA4}" presName="root" presStyleCnt="0">
        <dgm:presLayoutVars>
          <dgm:dir/>
          <dgm:resizeHandles val="exact"/>
        </dgm:presLayoutVars>
      </dgm:prSet>
      <dgm:spPr/>
    </dgm:pt>
    <dgm:pt modelId="{58BE6595-1BB8-485A-8DB7-F8E28933FADD}" type="pres">
      <dgm:prSet presAssocID="{CDF261BA-BD14-4989-9006-E2F20E212D00}" presName="compNode" presStyleCnt="0"/>
      <dgm:spPr/>
    </dgm:pt>
    <dgm:pt modelId="{0DB69620-EF23-4669-88CB-65DDBFF3C922}" type="pres">
      <dgm:prSet presAssocID="{CDF261BA-BD14-4989-9006-E2F20E212D00}" presName="iconRect" presStyleLbl="node1" presStyleIdx="0" presStyleCnt="4" custLinFactNeighborX="11299" custLinFactNeighborY="16527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96FD116F-2524-4124-AC9F-C3881B0390F4}" type="pres">
      <dgm:prSet presAssocID="{CDF261BA-BD14-4989-9006-E2F20E212D00}" presName="iconSpace" presStyleCnt="0"/>
      <dgm:spPr/>
    </dgm:pt>
    <dgm:pt modelId="{41656F76-33DD-4D0A-B2DB-E97158C5CAA7}" type="pres">
      <dgm:prSet presAssocID="{CDF261BA-BD14-4989-9006-E2F20E212D00}" presName="parTx" presStyleLbl="revTx" presStyleIdx="0" presStyleCnt="8">
        <dgm:presLayoutVars>
          <dgm:chMax val="0"/>
          <dgm:chPref val="0"/>
        </dgm:presLayoutVars>
      </dgm:prSet>
      <dgm:spPr/>
    </dgm:pt>
    <dgm:pt modelId="{1E58318D-5537-4F7D-B9DD-48F1A2C893FF}" type="pres">
      <dgm:prSet presAssocID="{CDF261BA-BD14-4989-9006-E2F20E212D00}" presName="txSpace" presStyleCnt="0"/>
      <dgm:spPr/>
    </dgm:pt>
    <dgm:pt modelId="{48431BB8-C41E-4959-B336-6802584B2898}" type="pres">
      <dgm:prSet presAssocID="{CDF261BA-BD14-4989-9006-E2F20E212D00}" presName="desTx" presStyleLbl="revTx" presStyleIdx="1" presStyleCnt="8">
        <dgm:presLayoutVars/>
      </dgm:prSet>
      <dgm:spPr/>
    </dgm:pt>
    <dgm:pt modelId="{F89F2484-27A0-46C2-B727-64302ECD62C5}" type="pres">
      <dgm:prSet presAssocID="{46A79947-4193-49DC-B871-F0B729AB1C61}" presName="sibTrans" presStyleCnt="0"/>
      <dgm:spPr/>
    </dgm:pt>
    <dgm:pt modelId="{490569BE-67C2-4ECB-B093-4DA86EE4B0CD}" type="pres">
      <dgm:prSet presAssocID="{B22B9B8F-7318-45BA-8751-2945BA66B5B4}" presName="compNode" presStyleCnt="0"/>
      <dgm:spPr/>
    </dgm:pt>
    <dgm:pt modelId="{8A4C64D0-4BAC-47BE-99C2-CDA3706746EF}" type="pres">
      <dgm:prSet presAssocID="{B22B9B8F-7318-45BA-8751-2945BA66B5B4}" presName="iconRect" presStyleLbl="node1" presStyleIdx="1" presStyleCnt="4" custLinFactNeighborX="26677" custLinFactNeighborY="979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0AEA416-D94A-4C79-AF83-A9AE54866D71}" type="pres">
      <dgm:prSet presAssocID="{B22B9B8F-7318-45BA-8751-2945BA66B5B4}" presName="iconSpace" presStyleCnt="0"/>
      <dgm:spPr/>
    </dgm:pt>
    <dgm:pt modelId="{AA32CC57-5553-4312-94E4-49BFF6C22331}" type="pres">
      <dgm:prSet presAssocID="{B22B9B8F-7318-45BA-8751-2945BA66B5B4}" presName="parTx" presStyleLbl="revTx" presStyleIdx="2" presStyleCnt="8">
        <dgm:presLayoutVars>
          <dgm:chMax val="0"/>
          <dgm:chPref val="0"/>
        </dgm:presLayoutVars>
      </dgm:prSet>
      <dgm:spPr/>
    </dgm:pt>
    <dgm:pt modelId="{57BB34C7-DD66-408D-A44F-C079E048AF65}" type="pres">
      <dgm:prSet presAssocID="{B22B9B8F-7318-45BA-8751-2945BA66B5B4}" presName="txSpace" presStyleCnt="0"/>
      <dgm:spPr/>
    </dgm:pt>
    <dgm:pt modelId="{FD96E48D-ADC6-4FDE-88B1-49B06DA58E61}" type="pres">
      <dgm:prSet presAssocID="{B22B9B8F-7318-45BA-8751-2945BA66B5B4}" presName="desTx" presStyleLbl="revTx" presStyleIdx="3" presStyleCnt="8">
        <dgm:presLayoutVars/>
      </dgm:prSet>
      <dgm:spPr/>
    </dgm:pt>
    <dgm:pt modelId="{F3E43DBC-A439-49EA-88C1-7474A9A89874}" type="pres">
      <dgm:prSet presAssocID="{AD8F86AE-DB46-4C9D-AB51-1FB88438718E}" presName="sibTrans" presStyleCnt="0"/>
      <dgm:spPr/>
    </dgm:pt>
    <dgm:pt modelId="{D3747EA8-79E6-4E26-B83A-F294A19BB6DE}" type="pres">
      <dgm:prSet presAssocID="{4B1A6B48-137A-46C1-836D-1CF5C92666D1}" presName="compNode" presStyleCnt="0"/>
      <dgm:spPr/>
    </dgm:pt>
    <dgm:pt modelId="{B542EF23-0061-465D-BB61-E9C95B823E38}" type="pres">
      <dgm:prSet presAssocID="{4B1A6B48-137A-46C1-836D-1CF5C92666D1}" presName="iconRect" presStyleLbl="node1" presStyleIdx="2" presStyleCnt="4" custLinFactNeighborX="27347" custLinFactNeighborY="979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4A5450A2-7BA7-49B4-A08C-E15DEBB6CAD1}" type="pres">
      <dgm:prSet presAssocID="{4B1A6B48-137A-46C1-836D-1CF5C92666D1}" presName="iconSpace" presStyleCnt="0"/>
      <dgm:spPr/>
    </dgm:pt>
    <dgm:pt modelId="{915D8D06-518F-4F6D-A496-FE5893C0C517}" type="pres">
      <dgm:prSet presAssocID="{4B1A6B48-137A-46C1-836D-1CF5C92666D1}" presName="parTx" presStyleLbl="revTx" presStyleIdx="4" presStyleCnt="8" custScaleX="122939" custLinFactNeighborX="-167" custLinFactNeighborY="1881">
        <dgm:presLayoutVars>
          <dgm:chMax val="0"/>
          <dgm:chPref val="0"/>
        </dgm:presLayoutVars>
      </dgm:prSet>
      <dgm:spPr/>
    </dgm:pt>
    <dgm:pt modelId="{6ECB3189-9E21-41DB-B9FB-F8A404108EF8}" type="pres">
      <dgm:prSet presAssocID="{4B1A6B48-137A-46C1-836D-1CF5C92666D1}" presName="txSpace" presStyleCnt="0"/>
      <dgm:spPr/>
    </dgm:pt>
    <dgm:pt modelId="{DCF5A27F-E198-499D-9BE7-F4985A7E781E}" type="pres">
      <dgm:prSet presAssocID="{4B1A6B48-137A-46C1-836D-1CF5C92666D1}" presName="desTx" presStyleLbl="revTx" presStyleIdx="5" presStyleCnt="8" custScaleX="123047">
        <dgm:presLayoutVars/>
      </dgm:prSet>
      <dgm:spPr/>
    </dgm:pt>
    <dgm:pt modelId="{E6D04A88-A2B7-41DC-BA6E-99B776078F46}" type="pres">
      <dgm:prSet presAssocID="{FA773DFB-8E6B-4CAA-94CE-2C74170A4689}" presName="sibTrans" presStyleCnt="0"/>
      <dgm:spPr/>
    </dgm:pt>
    <dgm:pt modelId="{8E02B750-F411-48EE-90CA-2DC6609C0596}" type="pres">
      <dgm:prSet presAssocID="{76AACB36-04BA-4335-A5DD-9B77C0A56716}" presName="compNode" presStyleCnt="0"/>
      <dgm:spPr/>
    </dgm:pt>
    <dgm:pt modelId="{E88E51E8-451B-4BA2-B39F-679759D774E7}" type="pres">
      <dgm:prSet presAssocID="{76AACB36-04BA-4335-A5DD-9B77C0A56716}" presName="iconRect" presStyleLbl="node1" presStyleIdx="3" presStyleCnt="4" custLinFactNeighborX="23790" custLinFactNeighborY="17469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8EA6FAB6-FBCB-4546-94AE-BB8751872DC5}" type="pres">
      <dgm:prSet presAssocID="{76AACB36-04BA-4335-A5DD-9B77C0A56716}" presName="iconSpace" presStyleCnt="0"/>
      <dgm:spPr/>
    </dgm:pt>
    <dgm:pt modelId="{E1E1C81A-F936-4FFA-AFDA-3D16642E63AA}" type="pres">
      <dgm:prSet presAssocID="{76AACB36-04BA-4335-A5DD-9B77C0A56716}" presName="parTx" presStyleLbl="revTx" presStyleIdx="6" presStyleCnt="8" custScaleX="127397" custLinFactNeighborX="-6252" custLinFactNeighborY="-5268">
        <dgm:presLayoutVars>
          <dgm:chMax val="0"/>
          <dgm:chPref val="0"/>
        </dgm:presLayoutVars>
      </dgm:prSet>
      <dgm:spPr/>
    </dgm:pt>
    <dgm:pt modelId="{D06966B7-A18C-4DAA-AA61-D32DAC1354B6}" type="pres">
      <dgm:prSet presAssocID="{76AACB36-04BA-4335-A5DD-9B77C0A56716}" presName="txSpace" presStyleCnt="0"/>
      <dgm:spPr/>
    </dgm:pt>
    <dgm:pt modelId="{2862D66F-07E4-4EBD-AC89-328DA6E8A3C2}" type="pres">
      <dgm:prSet presAssocID="{76AACB36-04BA-4335-A5DD-9B77C0A56716}" presName="desTx" presStyleLbl="revTx" presStyleIdx="7" presStyleCnt="8" custScaleX="141356" custLinFactNeighborX="5440" custLinFactNeighborY="-11001">
        <dgm:presLayoutVars/>
      </dgm:prSet>
      <dgm:spPr/>
    </dgm:pt>
  </dgm:ptLst>
  <dgm:cxnLst>
    <dgm:cxn modelId="{46BCB309-718C-40B6-AC09-17F9DC7E1D66}" type="presOf" srcId="{0ECCA8A4-80EA-4F9D-B7FA-E1694E6A4AA4}" destId="{A669DD55-EAF6-40A5-A153-65E62AD025A5}" srcOrd="0" destOrd="0" presId="urn:microsoft.com/office/officeart/2018/2/layout/IconLabelDescriptionList"/>
    <dgm:cxn modelId="{2FD13A10-8550-4B7F-90F4-DD049E6755F5}" type="presOf" srcId="{AB1BD316-E2C5-437A-A0D7-F5B2DBF8D2AF}" destId="{2862D66F-07E4-4EBD-AC89-328DA6E8A3C2}" srcOrd="0" destOrd="3" presId="urn:microsoft.com/office/officeart/2018/2/layout/IconLabelDescriptionList"/>
    <dgm:cxn modelId="{53276C18-AC63-4175-90C0-8D6F5975883D}" srcId="{CDF261BA-BD14-4989-9006-E2F20E212D00}" destId="{0B63B1D7-BF1C-4243-A987-C26BDE534430}" srcOrd="0" destOrd="0" parTransId="{E082965D-19FF-4A63-8FCB-57B3295ABBB3}" sibTransId="{3C721FDA-47BC-496A-A4E9-F47607D4D3F5}"/>
    <dgm:cxn modelId="{140BA51D-A16F-4398-BDD0-1A9B45B02C54}" type="presOf" srcId="{86FCD987-D436-41B8-8420-9B67B65311FC}" destId="{48431BB8-C41E-4959-B336-6802584B2898}" srcOrd="0" destOrd="1" presId="urn:microsoft.com/office/officeart/2018/2/layout/IconLabelDescriptionList"/>
    <dgm:cxn modelId="{561BF31E-732E-41AB-8AB8-300A0FBA3F76}" srcId="{0ECCA8A4-80EA-4F9D-B7FA-E1694E6A4AA4}" destId="{B22B9B8F-7318-45BA-8751-2945BA66B5B4}" srcOrd="1" destOrd="0" parTransId="{B9AAD288-48E6-4565-8237-F729E55E8B82}" sibTransId="{AD8F86AE-DB46-4C9D-AB51-1FB88438718E}"/>
    <dgm:cxn modelId="{461E6620-9429-47D7-9F4A-15C225620704}" srcId="{76AACB36-04BA-4335-A5DD-9B77C0A56716}" destId="{36F218F7-B15C-46D4-B2A9-31B8754E2399}" srcOrd="2" destOrd="0" parTransId="{000A2770-1C7C-45BE-A11A-C343C43683FB}" sibTransId="{55C0A37F-1D8C-4593-98AA-C22CE7B6A588}"/>
    <dgm:cxn modelId="{F1D4F222-C147-4272-A0E2-C5F1C63852EE}" type="presOf" srcId="{EE5451E9-E638-4DE5-B3C8-E60C79EA19E6}" destId="{2862D66F-07E4-4EBD-AC89-328DA6E8A3C2}" srcOrd="0" destOrd="6" presId="urn:microsoft.com/office/officeart/2018/2/layout/IconLabelDescriptionList"/>
    <dgm:cxn modelId="{0E1FFC27-158E-40F7-AD6C-34F254E3F32D}" type="presOf" srcId="{6A550EF4-B843-4F13-B6B8-A8FFC9EF4E70}" destId="{DCF5A27F-E198-499D-9BE7-F4985A7E781E}" srcOrd="0" destOrd="1" presId="urn:microsoft.com/office/officeart/2018/2/layout/IconLabelDescriptionList"/>
    <dgm:cxn modelId="{DDF1002B-A164-464C-B34C-FB5AE5B77A65}" type="presOf" srcId="{4B1A6B48-137A-46C1-836D-1CF5C92666D1}" destId="{915D8D06-518F-4F6D-A496-FE5893C0C517}" srcOrd="0" destOrd="0" presId="urn:microsoft.com/office/officeart/2018/2/layout/IconLabelDescriptionList"/>
    <dgm:cxn modelId="{2AB1B92F-0269-4497-A4BB-F6FC82DEFD22}" srcId="{0ECCA8A4-80EA-4F9D-B7FA-E1694E6A4AA4}" destId="{4B1A6B48-137A-46C1-836D-1CF5C92666D1}" srcOrd="2" destOrd="0" parTransId="{DEC2AA9E-F7B5-4621-B4D1-800DF160204E}" sibTransId="{FA773DFB-8E6B-4CAA-94CE-2C74170A4689}"/>
    <dgm:cxn modelId="{29BFF838-F26F-4F6E-8583-C810E3EF328F}" type="presOf" srcId="{0B63B1D7-BF1C-4243-A987-C26BDE534430}" destId="{48431BB8-C41E-4959-B336-6802584B2898}" srcOrd="0" destOrd="0" presId="urn:microsoft.com/office/officeart/2018/2/layout/IconLabelDescriptionList"/>
    <dgm:cxn modelId="{104BB33F-CC1E-419F-A05C-6BBDCA31DEC3}" srcId="{76AACB36-04BA-4335-A5DD-9B77C0A56716}" destId="{6E9C893F-B786-4495-B91B-C2909EC3694D}" srcOrd="4" destOrd="0" parTransId="{5612575D-DC7D-42C6-AFC9-F72166918C0B}" sibTransId="{13AB59FE-5EE7-4B2C-B150-D17A1723C394}"/>
    <dgm:cxn modelId="{021B575F-FC7E-4056-9A9D-B58702DBF671}" type="presOf" srcId="{5FB96648-866F-4866-8EE4-09A2B2BBBC10}" destId="{2862D66F-07E4-4EBD-AC89-328DA6E8A3C2}" srcOrd="0" destOrd="5" presId="urn:microsoft.com/office/officeart/2018/2/layout/IconLabelDescriptionList"/>
    <dgm:cxn modelId="{35363B61-7FD2-42AB-9E54-C0EDE37144B4}" type="presOf" srcId="{B22B9B8F-7318-45BA-8751-2945BA66B5B4}" destId="{AA32CC57-5553-4312-94E4-49BFF6C22331}" srcOrd="0" destOrd="0" presId="urn:microsoft.com/office/officeart/2018/2/layout/IconLabelDescriptionList"/>
    <dgm:cxn modelId="{4BB4EC45-28F8-42D8-9F97-D0C280063BDB}" srcId="{76AACB36-04BA-4335-A5DD-9B77C0A56716}" destId="{9A60A4FE-86E9-472C-9A17-6E325A52D7E4}" srcOrd="1" destOrd="0" parTransId="{871A77C5-6E3B-4B54-ADF2-4489DC516C7B}" sibTransId="{6191A585-CCF4-4387-B7F2-C6365B562D35}"/>
    <dgm:cxn modelId="{48FFB769-E76C-4316-AFE4-6FA7661F9E24}" type="presOf" srcId="{584565B6-2E62-4B2B-A1EC-FCE7A1767D20}" destId="{48431BB8-C41E-4959-B336-6802584B2898}" srcOrd="0" destOrd="2" presId="urn:microsoft.com/office/officeart/2018/2/layout/IconLabelDescriptionList"/>
    <dgm:cxn modelId="{57E7C17A-E0C9-418C-B14B-D8787A084E2F}" type="presOf" srcId="{81CB7D06-EC8E-4E9A-BA8F-074B37DE1A43}" destId="{DCF5A27F-E198-499D-9BE7-F4985A7E781E}" srcOrd="0" destOrd="0" presId="urn:microsoft.com/office/officeart/2018/2/layout/IconLabelDescriptionList"/>
    <dgm:cxn modelId="{4802877C-88CF-4B2A-AB1F-AF1F818ED81B}" type="presOf" srcId="{497C0769-CA0D-4995-9AC9-3B808569C031}" destId="{FD96E48D-ADC6-4FDE-88B1-49B06DA58E61}" srcOrd="0" destOrd="0" presId="urn:microsoft.com/office/officeart/2018/2/layout/IconLabelDescriptionList"/>
    <dgm:cxn modelId="{1F77AE82-BD89-4A21-AB6D-91DBBB614CC7}" type="presOf" srcId="{F3AB8973-6E95-4F5C-9158-FC9425B2E217}" destId="{48431BB8-C41E-4959-B336-6802584B2898}" srcOrd="0" destOrd="3" presId="urn:microsoft.com/office/officeart/2018/2/layout/IconLabelDescriptionList"/>
    <dgm:cxn modelId="{E9AC7887-5861-47E5-AABC-56C94DA843DA}" srcId="{B22B9B8F-7318-45BA-8751-2945BA66B5B4}" destId="{497C0769-CA0D-4995-9AC9-3B808569C031}" srcOrd="0" destOrd="0" parTransId="{3166B1C5-D8CA-42F0-8F4E-3BB961AAEEA0}" sibTransId="{443431DF-8A93-4508-8C47-A0C6FBB44986}"/>
    <dgm:cxn modelId="{0D9A428A-178E-47DE-B96E-FA0A8001587D}" type="presOf" srcId="{36F218F7-B15C-46D4-B2A9-31B8754E2399}" destId="{2862D66F-07E4-4EBD-AC89-328DA6E8A3C2}" srcOrd="0" destOrd="2" presId="urn:microsoft.com/office/officeart/2018/2/layout/IconLabelDescriptionList"/>
    <dgm:cxn modelId="{F417F192-40E2-430E-AB13-4FAF13035178}" srcId="{76AACB36-04BA-4335-A5DD-9B77C0A56716}" destId="{F59892B7-69A7-4272-8B13-D006B1FE8B4D}" srcOrd="0" destOrd="0" parTransId="{89381879-7CB9-4931-B8B8-58AABC40FF6F}" sibTransId="{6EA1A0D4-311F-4B8F-961F-CEE2137D27A0}"/>
    <dgm:cxn modelId="{E9C4AE9E-5F28-4DC5-92C3-F88066B4F1A9}" srcId="{76AACB36-04BA-4335-A5DD-9B77C0A56716}" destId="{8D5D8C53-0E76-4084-A241-EE584BC455E1}" srcOrd="7" destOrd="0" parTransId="{CFBDCAAF-D1C2-499C-9B8D-7E8F58703772}" sibTransId="{1DA44A66-E5FC-4399-BA05-A15E3559F9E5}"/>
    <dgm:cxn modelId="{69DF16A5-BCCE-407E-B3F2-BE01E7975C3B}" srcId="{CDF261BA-BD14-4989-9006-E2F20E212D00}" destId="{F3AB8973-6E95-4F5C-9158-FC9425B2E217}" srcOrd="3" destOrd="0" parTransId="{7A0EC264-CEF7-4D56-91EC-F856C0987390}" sibTransId="{E248F219-2F9A-4925-AABD-6DDC511B5BA5}"/>
    <dgm:cxn modelId="{8B0A20A6-1C9E-40DF-AC81-21DEB9BCEC65}" type="presOf" srcId="{76AACB36-04BA-4335-A5DD-9B77C0A56716}" destId="{E1E1C81A-F936-4FFA-AFDA-3D16642E63AA}" srcOrd="0" destOrd="0" presId="urn:microsoft.com/office/officeart/2018/2/layout/IconLabelDescriptionList"/>
    <dgm:cxn modelId="{14EEA8AB-F042-45F4-A659-4DAF52711CFB}" type="presOf" srcId="{8D5D8C53-0E76-4084-A241-EE584BC455E1}" destId="{2862D66F-07E4-4EBD-AC89-328DA6E8A3C2}" srcOrd="0" destOrd="7" presId="urn:microsoft.com/office/officeart/2018/2/layout/IconLabelDescriptionList"/>
    <dgm:cxn modelId="{614CC0AB-0120-40C4-B143-54340A5A3DA0}" srcId="{76AACB36-04BA-4335-A5DD-9B77C0A56716}" destId="{5FB96648-866F-4866-8EE4-09A2B2BBBC10}" srcOrd="5" destOrd="0" parTransId="{E3EFA8A4-27A6-450B-B4EC-FAC27D966479}" sibTransId="{9B53EA21-F032-40D8-9C5A-0D983B284842}"/>
    <dgm:cxn modelId="{55A92DBA-04AA-4DA9-9ED7-D6D4EEC6EDC8}" srcId="{CDF261BA-BD14-4989-9006-E2F20E212D00}" destId="{86FCD987-D436-41B8-8420-9B67B65311FC}" srcOrd="1" destOrd="0" parTransId="{C8DADAC0-0F64-46CE-9B07-35BC39E98F2D}" sibTransId="{3DB9D669-B7FD-444C-9248-03AB276DA960}"/>
    <dgm:cxn modelId="{95FB05BC-D8A7-4B52-B273-7DAFCA1EEB98}" srcId="{76AACB36-04BA-4335-A5DD-9B77C0A56716}" destId="{AB1BD316-E2C5-437A-A0D7-F5B2DBF8D2AF}" srcOrd="3" destOrd="0" parTransId="{39F358E1-ECC6-48CA-9E0A-F5DFEF902703}" sibTransId="{D8FA5D6D-0727-4EC1-B006-2590C2A9F119}"/>
    <dgm:cxn modelId="{65B4BEC5-1C76-428E-842C-F1B2A98D1B2D}" type="presOf" srcId="{9A60A4FE-86E9-472C-9A17-6E325A52D7E4}" destId="{2862D66F-07E4-4EBD-AC89-328DA6E8A3C2}" srcOrd="0" destOrd="1" presId="urn:microsoft.com/office/officeart/2018/2/layout/IconLabelDescriptionList"/>
    <dgm:cxn modelId="{261FE5C5-FB50-41A5-87E7-704AA8D682A5}" type="presOf" srcId="{CDF261BA-BD14-4989-9006-E2F20E212D00}" destId="{41656F76-33DD-4D0A-B2DB-E97158C5CAA7}" srcOrd="0" destOrd="0" presId="urn:microsoft.com/office/officeart/2018/2/layout/IconLabelDescriptionList"/>
    <dgm:cxn modelId="{A8D846C7-4AD8-4CB5-9B59-7D53A8857516}" srcId="{4B1A6B48-137A-46C1-836D-1CF5C92666D1}" destId="{81CB7D06-EC8E-4E9A-BA8F-074B37DE1A43}" srcOrd="0" destOrd="0" parTransId="{1425DD79-AC14-4D2D-89F2-BD1CB2D85D79}" sibTransId="{D2050432-2D53-4767-BD0C-02B2E1F5ADBC}"/>
    <dgm:cxn modelId="{BFB35BCF-B3B7-4C9A-9D56-E7A75FC346F6}" type="presOf" srcId="{F59892B7-69A7-4272-8B13-D006B1FE8B4D}" destId="{2862D66F-07E4-4EBD-AC89-328DA6E8A3C2}" srcOrd="0" destOrd="0" presId="urn:microsoft.com/office/officeart/2018/2/layout/IconLabelDescriptionList"/>
    <dgm:cxn modelId="{8365DBD1-CBE8-4AF4-9FEE-EC48630C48E3}" type="presOf" srcId="{6E9C893F-B786-4495-B91B-C2909EC3694D}" destId="{2862D66F-07E4-4EBD-AC89-328DA6E8A3C2}" srcOrd="0" destOrd="4" presId="urn:microsoft.com/office/officeart/2018/2/layout/IconLabelDescriptionList"/>
    <dgm:cxn modelId="{FECC27D3-9FB3-45BC-AC50-347A9537B460}" srcId="{CDF261BA-BD14-4989-9006-E2F20E212D00}" destId="{584565B6-2E62-4B2B-A1EC-FCE7A1767D20}" srcOrd="2" destOrd="0" parTransId="{6F1FC5A6-569E-4FA7-9EE7-810ECBDE0EDE}" sibTransId="{2A00228F-EFD1-4884-B53C-473C8A1CC957}"/>
    <dgm:cxn modelId="{BEB778DC-A489-45BF-A1ED-9DDC982AE20D}" srcId="{0ECCA8A4-80EA-4F9D-B7FA-E1694E6A4AA4}" destId="{76AACB36-04BA-4335-A5DD-9B77C0A56716}" srcOrd="3" destOrd="0" parTransId="{AB287E44-594F-49E6-968D-5F69F52F1249}" sibTransId="{1320725C-FE7A-47ED-AD99-18D0CECFE168}"/>
    <dgm:cxn modelId="{49DE83E0-6BCF-49E8-8993-A7ACBBA6A7A8}" srcId="{0ECCA8A4-80EA-4F9D-B7FA-E1694E6A4AA4}" destId="{CDF261BA-BD14-4989-9006-E2F20E212D00}" srcOrd="0" destOrd="0" parTransId="{D09CFA3E-5ACE-4CE4-90FB-E6E01654AA81}" sibTransId="{46A79947-4193-49DC-B871-F0B729AB1C61}"/>
    <dgm:cxn modelId="{042696F0-3AC7-4EE5-B69D-C5A7824EF4B1}" srcId="{76AACB36-04BA-4335-A5DD-9B77C0A56716}" destId="{EE5451E9-E638-4DE5-B3C8-E60C79EA19E6}" srcOrd="6" destOrd="0" parTransId="{148BF2A8-20AA-4B52-8A72-3D2C793474F9}" sibTransId="{ADECF32E-F289-4FA1-849D-6A4585CCF07B}"/>
    <dgm:cxn modelId="{375F61F1-BC67-476C-8330-826A42B03A63}" srcId="{4B1A6B48-137A-46C1-836D-1CF5C92666D1}" destId="{6A550EF4-B843-4F13-B6B8-A8FFC9EF4E70}" srcOrd="1" destOrd="0" parTransId="{D8D496FC-D766-4FB5-9624-06687C1CE250}" sibTransId="{18F7E076-9422-4CB3-BA92-E9951B0BDB82}"/>
    <dgm:cxn modelId="{60E55053-72D1-4E6F-A11E-644B77B276DC}" type="presParOf" srcId="{A669DD55-EAF6-40A5-A153-65E62AD025A5}" destId="{58BE6595-1BB8-485A-8DB7-F8E28933FADD}" srcOrd="0" destOrd="0" presId="urn:microsoft.com/office/officeart/2018/2/layout/IconLabelDescriptionList"/>
    <dgm:cxn modelId="{C143F2E7-FF4A-4F21-81B1-F83B3C600F65}" type="presParOf" srcId="{58BE6595-1BB8-485A-8DB7-F8E28933FADD}" destId="{0DB69620-EF23-4669-88CB-65DDBFF3C922}" srcOrd="0" destOrd="0" presId="urn:microsoft.com/office/officeart/2018/2/layout/IconLabelDescriptionList"/>
    <dgm:cxn modelId="{C6B686B6-48C0-4305-973E-80767CE07D54}" type="presParOf" srcId="{58BE6595-1BB8-485A-8DB7-F8E28933FADD}" destId="{96FD116F-2524-4124-AC9F-C3881B0390F4}" srcOrd="1" destOrd="0" presId="urn:microsoft.com/office/officeart/2018/2/layout/IconLabelDescriptionList"/>
    <dgm:cxn modelId="{6D43E673-1235-47CA-A8B1-7612E86AFA88}" type="presParOf" srcId="{58BE6595-1BB8-485A-8DB7-F8E28933FADD}" destId="{41656F76-33DD-4D0A-B2DB-E97158C5CAA7}" srcOrd="2" destOrd="0" presId="urn:microsoft.com/office/officeart/2018/2/layout/IconLabelDescriptionList"/>
    <dgm:cxn modelId="{67FB75F4-CC8F-449C-A76A-EC43FAEF844B}" type="presParOf" srcId="{58BE6595-1BB8-485A-8DB7-F8E28933FADD}" destId="{1E58318D-5537-4F7D-B9DD-48F1A2C893FF}" srcOrd="3" destOrd="0" presId="urn:microsoft.com/office/officeart/2018/2/layout/IconLabelDescriptionList"/>
    <dgm:cxn modelId="{91EF55A1-CB38-4252-AF31-462B3C8ED30F}" type="presParOf" srcId="{58BE6595-1BB8-485A-8DB7-F8E28933FADD}" destId="{48431BB8-C41E-4959-B336-6802584B2898}" srcOrd="4" destOrd="0" presId="urn:microsoft.com/office/officeart/2018/2/layout/IconLabelDescriptionList"/>
    <dgm:cxn modelId="{5EC25AE8-3981-4672-99B7-55B0734B1FB1}" type="presParOf" srcId="{A669DD55-EAF6-40A5-A153-65E62AD025A5}" destId="{F89F2484-27A0-46C2-B727-64302ECD62C5}" srcOrd="1" destOrd="0" presId="urn:microsoft.com/office/officeart/2018/2/layout/IconLabelDescriptionList"/>
    <dgm:cxn modelId="{95A24106-3B8A-4DAE-B0E0-F0714D8D585A}" type="presParOf" srcId="{A669DD55-EAF6-40A5-A153-65E62AD025A5}" destId="{490569BE-67C2-4ECB-B093-4DA86EE4B0CD}" srcOrd="2" destOrd="0" presId="urn:microsoft.com/office/officeart/2018/2/layout/IconLabelDescriptionList"/>
    <dgm:cxn modelId="{0655B93D-4F42-43CE-9227-E4DA418E42DC}" type="presParOf" srcId="{490569BE-67C2-4ECB-B093-4DA86EE4B0CD}" destId="{8A4C64D0-4BAC-47BE-99C2-CDA3706746EF}" srcOrd="0" destOrd="0" presId="urn:microsoft.com/office/officeart/2018/2/layout/IconLabelDescriptionList"/>
    <dgm:cxn modelId="{0427B7A5-904C-426E-919E-B6D2D736276A}" type="presParOf" srcId="{490569BE-67C2-4ECB-B093-4DA86EE4B0CD}" destId="{30AEA416-D94A-4C79-AF83-A9AE54866D71}" srcOrd="1" destOrd="0" presId="urn:microsoft.com/office/officeart/2018/2/layout/IconLabelDescriptionList"/>
    <dgm:cxn modelId="{7F71DA58-0003-48F9-9036-924A102E0CE9}" type="presParOf" srcId="{490569BE-67C2-4ECB-B093-4DA86EE4B0CD}" destId="{AA32CC57-5553-4312-94E4-49BFF6C22331}" srcOrd="2" destOrd="0" presId="urn:microsoft.com/office/officeart/2018/2/layout/IconLabelDescriptionList"/>
    <dgm:cxn modelId="{BC29E0FE-1F66-4AB4-9A35-2C3AAB5029D2}" type="presParOf" srcId="{490569BE-67C2-4ECB-B093-4DA86EE4B0CD}" destId="{57BB34C7-DD66-408D-A44F-C079E048AF65}" srcOrd="3" destOrd="0" presId="urn:microsoft.com/office/officeart/2018/2/layout/IconLabelDescriptionList"/>
    <dgm:cxn modelId="{987DBFFB-5731-4A30-A395-B1BB4AA967CF}" type="presParOf" srcId="{490569BE-67C2-4ECB-B093-4DA86EE4B0CD}" destId="{FD96E48D-ADC6-4FDE-88B1-49B06DA58E61}" srcOrd="4" destOrd="0" presId="urn:microsoft.com/office/officeart/2018/2/layout/IconLabelDescriptionList"/>
    <dgm:cxn modelId="{1D34E9B1-0B9B-4EA7-B64E-5D04254C7FEC}" type="presParOf" srcId="{A669DD55-EAF6-40A5-A153-65E62AD025A5}" destId="{F3E43DBC-A439-49EA-88C1-7474A9A89874}" srcOrd="3" destOrd="0" presId="urn:microsoft.com/office/officeart/2018/2/layout/IconLabelDescriptionList"/>
    <dgm:cxn modelId="{355DC368-EFC3-4565-AD17-9BC28C595078}" type="presParOf" srcId="{A669DD55-EAF6-40A5-A153-65E62AD025A5}" destId="{D3747EA8-79E6-4E26-B83A-F294A19BB6DE}" srcOrd="4" destOrd="0" presId="urn:microsoft.com/office/officeart/2018/2/layout/IconLabelDescriptionList"/>
    <dgm:cxn modelId="{7017F503-F313-4766-B0B3-54EC0C690C05}" type="presParOf" srcId="{D3747EA8-79E6-4E26-B83A-F294A19BB6DE}" destId="{B542EF23-0061-465D-BB61-E9C95B823E38}" srcOrd="0" destOrd="0" presId="urn:microsoft.com/office/officeart/2018/2/layout/IconLabelDescriptionList"/>
    <dgm:cxn modelId="{1A61A8A3-45CA-438F-948E-BC6FE6B34A3B}" type="presParOf" srcId="{D3747EA8-79E6-4E26-B83A-F294A19BB6DE}" destId="{4A5450A2-7BA7-49B4-A08C-E15DEBB6CAD1}" srcOrd="1" destOrd="0" presId="urn:microsoft.com/office/officeart/2018/2/layout/IconLabelDescriptionList"/>
    <dgm:cxn modelId="{B48F3FD7-CCB3-430D-A25E-52F919DC90F0}" type="presParOf" srcId="{D3747EA8-79E6-4E26-B83A-F294A19BB6DE}" destId="{915D8D06-518F-4F6D-A496-FE5893C0C517}" srcOrd="2" destOrd="0" presId="urn:microsoft.com/office/officeart/2018/2/layout/IconLabelDescriptionList"/>
    <dgm:cxn modelId="{E33A5755-B0F6-495F-AFD2-03860D905557}" type="presParOf" srcId="{D3747EA8-79E6-4E26-B83A-F294A19BB6DE}" destId="{6ECB3189-9E21-41DB-B9FB-F8A404108EF8}" srcOrd="3" destOrd="0" presId="urn:microsoft.com/office/officeart/2018/2/layout/IconLabelDescriptionList"/>
    <dgm:cxn modelId="{968B0C69-D230-463C-836D-4C7A22A72C1B}" type="presParOf" srcId="{D3747EA8-79E6-4E26-B83A-F294A19BB6DE}" destId="{DCF5A27F-E198-499D-9BE7-F4985A7E781E}" srcOrd="4" destOrd="0" presId="urn:microsoft.com/office/officeart/2018/2/layout/IconLabelDescriptionList"/>
    <dgm:cxn modelId="{D79D280E-2AB0-45AC-BAA8-D43510CD466C}" type="presParOf" srcId="{A669DD55-EAF6-40A5-A153-65E62AD025A5}" destId="{E6D04A88-A2B7-41DC-BA6E-99B776078F46}" srcOrd="5" destOrd="0" presId="urn:microsoft.com/office/officeart/2018/2/layout/IconLabelDescriptionList"/>
    <dgm:cxn modelId="{7E455CEB-DAAA-44C1-9BB5-9C3CE6782DE8}" type="presParOf" srcId="{A669DD55-EAF6-40A5-A153-65E62AD025A5}" destId="{8E02B750-F411-48EE-90CA-2DC6609C0596}" srcOrd="6" destOrd="0" presId="urn:microsoft.com/office/officeart/2018/2/layout/IconLabelDescriptionList"/>
    <dgm:cxn modelId="{184D4434-6B80-49D6-96D9-8B06F6363EF1}" type="presParOf" srcId="{8E02B750-F411-48EE-90CA-2DC6609C0596}" destId="{E88E51E8-451B-4BA2-B39F-679759D774E7}" srcOrd="0" destOrd="0" presId="urn:microsoft.com/office/officeart/2018/2/layout/IconLabelDescriptionList"/>
    <dgm:cxn modelId="{17819421-91E7-4DB3-999B-727989569953}" type="presParOf" srcId="{8E02B750-F411-48EE-90CA-2DC6609C0596}" destId="{8EA6FAB6-FBCB-4546-94AE-BB8751872DC5}" srcOrd="1" destOrd="0" presId="urn:microsoft.com/office/officeart/2018/2/layout/IconLabelDescriptionList"/>
    <dgm:cxn modelId="{4CFAA4C6-A447-4E26-912C-FEB59348B50F}" type="presParOf" srcId="{8E02B750-F411-48EE-90CA-2DC6609C0596}" destId="{E1E1C81A-F936-4FFA-AFDA-3D16642E63AA}" srcOrd="2" destOrd="0" presId="urn:microsoft.com/office/officeart/2018/2/layout/IconLabelDescriptionList"/>
    <dgm:cxn modelId="{E7380001-B5C4-47C5-B032-CDB5E60B0DB5}" type="presParOf" srcId="{8E02B750-F411-48EE-90CA-2DC6609C0596}" destId="{D06966B7-A18C-4DAA-AA61-D32DAC1354B6}" srcOrd="3" destOrd="0" presId="urn:microsoft.com/office/officeart/2018/2/layout/IconLabelDescriptionList"/>
    <dgm:cxn modelId="{00EFBFB7-80AF-45FE-89B8-0E6BBC918DE4}" type="presParOf" srcId="{8E02B750-F411-48EE-90CA-2DC6609C0596}" destId="{2862D66F-07E4-4EBD-AC89-328DA6E8A3C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CCA8A4-80EA-4F9D-B7FA-E1694E6A4AA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CDF261BA-BD14-4989-9006-E2F20E212D00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/>
            <a:t>Windows PS Compatibility</a:t>
          </a:r>
        </a:p>
      </dgm:t>
    </dgm:pt>
    <dgm:pt modelId="{D09CFA3E-5ACE-4CE4-90FB-E6E01654AA81}" type="parTrans" cxnId="{49DE83E0-6BCF-49E8-8993-A7ACBBA6A7A8}">
      <dgm:prSet/>
      <dgm:spPr/>
      <dgm:t>
        <a:bodyPr/>
        <a:lstStyle/>
        <a:p>
          <a:endParaRPr lang="en-US" sz="2400"/>
        </a:p>
      </dgm:t>
    </dgm:pt>
    <dgm:pt modelId="{46A79947-4193-49DC-B871-F0B729AB1C61}" type="sibTrans" cxnId="{49DE83E0-6BCF-49E8-8993-A7ACBBA6A7A8}">
      <dgm:prSet/>
      <dgm:spPr/>
      <dgm:t>
        <a:bodyPr/>
        <a:lstStyle/>
        <a:p>
          <a:endParaRPr lang="en-US" sz="2400"/>
        </a:p>
      </dgm:t>
    </dgm:pt>
    <dgm:pt modelId="{0B63B1D7-BF1C-4243-A987-C26BDE53443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Additional module validation</a:t>
          </a:r>
        </a:p>
      </dgm:t>
    </dgm:pt>
    <dgm:pt modelId="{E082965D-19FF-4A63-8FCB-57B3295ABBB3}" type="parTrans" cxnId="{53276C18-AC63-4175-90C0-8D6F5975883D}">
      <dgm:prSet/>
      <dgm:spPr/>
      <dgm:t>
        <a:bodyPr/>
        <a:lstStyle/>
        <a:p>
          <a:endParaRPr lang="en-US" sz="2400"/>
        </a:p>
      </dgm:t>
    </dgm:pt>
    <dgm:pt modelId="{3C721FDA-47BC-496A-A4E9-F47607D4D3F5}" type="sibTrans" cxnId="{53276C18-AC63-4175-90C0-8D6F5975883D}">
      <dgm:prSet/>
      <dgm:spPr/>
      <dgm:t>
        <a:bodyPr/>
        <a:lstStyle/>
        <a:p>
          <a:endParaRPr lang="en-US" sz="2400"/>
        </a:p>
      </dgm:t>
    </dgm:pt>
    <dgm:pt modelId="{86FCD987-D436-41B8-8420-9B67B65311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Windows PowerShell wrapper</a:t>
          </a:r>
        </a:p>
      </dgm:t>
    </dgm:pt>
    <dgm:pt modelId="{C8DADAC0-0F64-46CE-9B07-35BC39E98F2D}" type="parTrans" cxnId="{55A92DBA-04AA-4DA9-9ED7-D6D4EEC6EDC8}">
      <dgm:prSet/>
      <dgm:spPr/>
      <dgm:t>
        <a:bodyPr/>
        <a:lstStyle/>
        <a:p>
          <a:endParaRPr lang="en-US" sz="2400"/>
        </a:p>
      </dgm:t>
    </dgm:pt>
    <dgm:pt modelId="{3DB9D669-B7FD-444C-9248-03AB276DA960}" type="sibTrans" cxnId="{55A92DBA-04AA-4DA9-9ED7-D6D4EEC6EDC8}">
      <dgm:prSet/>
      <dgm:spPr/>
      <dgm:t>
        <a:bodyPr/>
        <a:lstStyle/>
        <a:p>
          <a:endParaRPr lang="en-US" sz="2400"/>
        </a:p>
      </dgm:t>
    </dgm:pt>
    <dgm:pt modelId="{584565B6-2E62-4B2B-A1EC-FCE7A1767D2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.NET Core 3.1</a:t>
          </a:r>
        </a:p>
      </dgm:t>
    </dgm:pt>
    <dgm:pt modelId="{6F1FC5A6-569E-4FA7-9EE7-810ECBDE0EDE}" type="parTrans" cxnId="{FECC27D3-9FB3-45BC-AC50-347A9537B460}">
      <dgm:prSet/>
      <dgm:spPr/>
      <dgm:t>
        <a:bodyPr/>
        <a:lstStyle/>
        <a:p>
          <a:endParaRPr lang="en-US" sz="2400"/>
        </a:p>
      </dgm:t>
    </dgm:pt>
    <dgm:pt modelId="{2A00228F-EFD1-4884-B53C-473C8A1CC957}" type="sibTrans" cxnId="{FECC27D3-9FB3-45BC-AC50-347A9537B460}">
      <dgm:prSet/>
      <dgm:spPr/>
      <dgm:t>
        <a:bodyPr/>
        <a:lstStyle/>
        <a:p>
          <a:endParaRPr lang="en-US" sz="2400"/>
        </a:p>
      </dgm:t>
    </dgm:pt>
    <dgm:pt modelId="{F3AB8973-6E95-4F5C-9158-FC9425B2E2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Available in Windows Store</a:t>
          </a:r>
        </a:p>
      </dgm:t>
    </dgm:pt>
    <dgm:pt modelId="{7A0EC264-CEF7-4D56-91EC-F856C0987390}" type="parTrans" cxnId="{69DF16A5-BCCE-407E-B3F2-BE01E7975C3B}">
      <dgm:prSet/>
      <dgm:spPr/>
      <dgm:t>
        <a:bodyPr/>
        <a:lstStyle/>
        <a:p>
          <a:endParaRPr lang="en-US" sz="2400"/>
        </a:p>
      </dgm:t>
    </dgm:pt>
    <dgm:pt modelId="{E248F219-2F9A-4925-AABD-6DDC511B5BA5}" type="sibTrans" cxnId="{69DF16A5-BCCE-407E-B3F2-BE01E7975C3B}">
      <dgm:prSet/>
      <dgm:spPr/>
      <dgm:t>
        <a:bodyPr/>
        <a:lstStyle/>
        <a:p>
          <a:endParaRPr lang="en-US" sz="2400"/>
        </a:p>
      </dgm:t>
    </dgm:pt>
    <dgm:pt modelId="{B22B9B8F-7318-45BA-8751-2945BA66B5B4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/>
            <a:t>Affinity to the Cloud</a:t>
          </a:r>
        </a:p>
      </dgm:t>
    </dgm:pt>
    <dgm:pt modelId="{B9AAD288-48E6-4565-8237-F729E55E8B82}" type="parTrans" cxnId="{561BF31E-732E-41AB-8AB8-300A0FBA3F76}">
      <dgm:prSet/>
      <dgm:spPr/>
      <dgm:t>
        <a:bodyPr/>
        <a:lstStyle/>
        <a:p>
          <a:endParaRPr lang="en-US" sz="2400"/>
        </a:p>
      </dgm:t>
    </dgm:pt>
    <dgm:pt modelId="{AD8F86AE-DB46-4C9D-AB51-1FB88438718E}" type="sibTrans" cxnId="{561BF31E-732E-41AB-8AB8-300A0FBA3F76}">
      <dgm:prSet/>
      <dgm:spPr/>
      <dgm:t>
        <a:bodyPr/>
        <a:lstStyle/>
        <a:p>
          <a:endParaRPr lang="en-US" sz="2400"/>
        </a:p>
      </dgm:t>
    </dgm:pt>
    <dgm:pt modelId="{497C0769-CA0D-4995-9AC9-3B808569C03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Secrets management</a:t>
          </a:r>
        </a:p>
        <a:p>
          <a:pPr>
            <a:lnSpc>
              <a:spcPct val="100000"/>
            </a:lnSpc>
          </a:pPr>
          <a:r>
            <a:rPr lang="en-US" sz="1800" dirty="0"/>
            <a:t>Cloud Shell </a:t>
          </a:r>
        </a:p>
        <a:p>
          <a:pPr>
            <a:lnSpc>
              <a:spcPct val="100000"/>
            </a:lnSpc>
          </a:pPr>
          <a:r>
            <a:rPr lang="en-US" sz="1800" dirty="0"/>
            <a:t>Docker Distributions</a:t>
          </a:r>
        </a:p>
      </dgm:t>
    </dgm:pt>
    <dgm:pt modelId="{3166B1C5-D8CA-42F0-8F4E-3BB961AAEEA0}" type="parTrans" cxnId="{E9AC7887-5861-47E5-AABC-56C94DA843DA}">
      <dgm:prSet/>
      <dgm:spPr/>
      <dgm:t>
        <a:bodyPr/>
        <a:lstStyle/>
        <a:p>
          <a:endParaRPr lang="en-US" sz="2400"/>
        </a:p>
      </dgm:t>
    </dgm:pt>
    <dgm:pt modelId="{443431DF-8A93-4508-8C47-A0C6FBB44986}" type="sibTrans" cxnId="{E9AC7887-5861-47E5-AABC-56C94DA843DA}">
      <dgm:prSet/>
      <dgm:spPr/>
      <dgm:t>
        <a:bodyPr/>
        <a:lstStyle/>
        <a:p>
          <a:endParaRPr lang="en-US" sz="2400"/>
        </a:p>
      </dgm:t>
    </dgm:pt>
    <dgm:pt modelId="{4B1A6B48-137A-46C1-836D-1CF5C92666D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/>
            <a:t>Great Tooling</a:t>
          </a:r>
        </a:p>
      </dgm:t>
    </dgm:pt>
    <dgm:pt modelId="{DEC2AA9E-F7B5-4621-B4D1-800DF160204E}" type="parTrans" cxnId="{2AB1B92F-0269-4497-A4BB-F6FC82DEFD22}">
      <dgm:prSet/>
      <dgm:spPr/>
      <dgm:t>
        <a:bodyPr/>
        <a:lstStyle/>
        <a:p>
          <a:endParaRPr lang="en-US" sz="2400"/>
        </a:p>
      </dgm:t>
    </dgm:pt>
    <dgm:pt modelId="{FA773DFB-8E6B-4CAA-94CE-2C74170A4689}" type="sibTrans" cxnId="{2AB1B92F-0269-4497-A4BB-F6FC82DEFD22}">
      <dgm:prSet/>
      <dgm:spPr/>
      <dgm:t>
        <a:bodyPr/>
        <a:lstStyle/>
        <a:p>
          <a:endParaRPr lang="en-US" sz="2400"/>
        </a:p>
      </dgm:t>
    </dgm:pt>
    <dgm:pt modelId="{6A550EF4-B843-4F13-B6B8-A8FFC9EF4E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PSReadLine 2.0</a:t>
          </a:r>
        </a:p>
        <a:p>
          <a:pPr>
            <a:lnSpc>
              <a:spcPct val="100000"/>
            </a:lnSpc>
          </a:pPr>
          <a:r>
            <a:rPr lang="en-US" sz="1800" b="1" dirty="0" err="1"/>
            <a:t>PowerShellEditorServices</a:t>
          </a:r>
          <a:r>
            <a:rPr lang="en-US" sz="1800" b="1" dirty="0"/>
            <a:t> 2.0</a:t>
          </a:r>
        </a:p>
        <a:p>
          <a:pPr>
            <a:lnSpc>
              <a:spcPct val="100000"/>
            </a:lnSpc>
          </a:pPr>
          <a:r>
            <a:rPr lang="en-US" sz="1800" dirty="0"/>
            <a:t>Telemetry++</a:t>
          </a:r>
        </a:p>
      </dgm:t>
    </dgm:pt>
    <dgm:pt modelId="{D8D496FC-D766-4FB5-9624-06687C1CE250}" type="parTrans" cxnId="{375F61F1-BC67-476C-8330-826A42B03A63}">
      <dgm:prSet/>
      <dgm:spPr/>
      <dgm:t>
        <a:bodyPr/>
        <a:lstStyle/>
        <a:p>
          <a:endParaRPr lang="en-US" sz="2400"/>
        </a:p>
      </dgm:t>
    </dgm:pt>
    <dgm:pt modelId="{18F7E076-9422-4CB3-BA92-E9951B0BDB82}" type="sibTrans" cxnId="{375F61F1-BC67-476C-8330-826A42B03A63}">
      <dgm:prSet/>
      <dgm:spPr/>
      <dgm:t>
        <a:bodyPr/>
        <a:lstStyle/>
        <a:p>
          <a:endParaRPr lang="en-US" sz="2400"/>
        </a:p>
      </dgm:t>
    </dgm:pt>
    <dgm:pt modelId="{81CB7D06-EC8E-4E9A-BA8F-074B37DE1A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 err="1"/>
            <a:t>PowerShellGet</a:t>
          </a:r>
          <a:r>
            <a:rPr lang="en-US" sz="1800" dirty="0"/>
            <a:t> 3.0</a:t>
          </a:r>
        </a:p>
      </dgm:t>
    </dgm:pt>
    <dgm:pt modelId="{1425DD79-AC14-4D2D-89F2-BD1CB2D85D79}" type="parTrans" cxnId="{A8D846C7-4AD8-4CB5-9B59-7D53A8857516}">
      <dgm:prSet/>
      <dgm:spPr/>
      <dgm:t>
        <a:bodyPr/>
        <a:lstStyle/>
        <a:p>
          <a:endParaRPr lang="en-US" sz="2400"/>
        </a:p>
      </dgm:t>
    </dgm:pt>
    <dgm:pt modelId="{D2050432-2D53-4767-BD0C-02B2E1F5ADBC}" type="sibTrans" cxnId="{A8D846C7-4AD8-4CB5-9B59-7D53A8857516}">
      <dgm:prSet/>
      <dgm:spPr/>
      <dgm:t>
        <a:bodyPr/>
        <a:lstStyle/>
        <a:p>
          <a:endParaRPr lang="en-US" sz="2400"/>
        </a:p>
      </dgm:t>
    </dgm:pt>
    <dgm:pt modelId="{76AACB36-04BA-4335-A5DD-9B77C0A5671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/>
            <a:t>Top Customer Requests</a:t>
          </a:r>
        </a:p>
      </dgm:t>
    </dgm:pt>
    <dgm:pt modelId="{AB287E44-594F-49E6-968D-5F69F52F1249}" type="parTrans" cxnId="{BEB778DC-A489-45BF-A1ED-9DDC982AE20D}">
      <dgm:prSet/>
      <dgm:spPr/>
      <dgm:t>
        <a:bodyPr/>
        <a:lstStyle/>
        <a:p>
          <a:endParaRPr lang="en-US" sz="2400"/>
        </a:p>
      </dgm:t>
    </dgm:pt>
    <dgm:pt modelId="{1320725C-FE7A-47ED-AD99-18D0CECFE168}" type="sibTrans" cxnId="{BEB778DC-A489-45BF-A1ED-9DDC982AE20D}">
      <dgm:prSet/>
      <dgm:spPr/>
      <dgm:t>
        <a:bodyPr/>
        <a:lstStyle/>
        <a:p>
          <a:endParaRPr lang="en-US" sz="2400"/>
        </a:p>
      </dgm:t>
    </dgm:pt>
    <dgm:pt modelId="{9A60A4FE-86E9-472C-9A17-6E325A52D7E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Local policy support</a:t>
          </a:r>
        </a:p>
      </dgm:t>
    </dgm:pt>
    <dgm:pt modelId="{871A77C5-6E3B-4B54-ADF2-4489DC516C7B}" type="parTrans" cxnId="{4BB4EC45-28F8-42D8-9F97-D0C280063BDB}">
      <dgm:prSet/>
      <dgm:spPr/>
      <dgm:t>
        <a:bodyPr/>
        <a:lstStyle/>
        <a:p>
          <a:endParaRPr lang="en-US" sz="2400"/>
        </a:p>
      </dgm:t>
    </dgm:pt>
    <dgm:pt modelId="{6191A585-CCF4-4387-B7F2-C6365B562D35}" type="sibTrans" cxnId="{4BB4EC45-28F8-42D8-9F97-D0C280063BDB}">
      <dgm:prSet/>
      <dgm:spPr/>
      <dgm:t>
        <a:bodyPr/>
        <a:lstStyle/>
        <a:p>
          <a:endParaRPr lang="en-US" sz="2400"/>
        </a:p>
      </dgm:t>
    </dgm:pt>
    <dgm:pt modelId="{36F218F7-B15C-46D4-B2A9-31B8754E239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Invoke-</a:t>
          </a:r>
          <a:r>
            <a:rPr lang="en-US" sz="1800" dirty="0" err="1"/>
            <a:t>DscResource</a:t>
          </a:r>
          <a:endParaRPr lang="en-US" sz="1800" dirty="0"/>
        </a:p>
      </dgm:t>
    </dgm:pt>
    <dgm:pt modelId="{000A2770-1C7C-45BE-A11A-C343C43683FB}" type="parTrans" cxnId="{461E6620-9429-47D7-9F4A-15C225620704}">
      <dgm:prSet/>
      <dgm:spPr/>
      <dgm:t>
        <a:bodyPr/>
        <a:lstStyle/>
        <a:p>
          <a:endParaRPr lang="en-US" sz="2400"/>
        </a:p>
      </dgm:t>
    </dgm:pt>
    <dgm:pt modelId="{55C0A37F-1D8C-4593-98AA-C22CE7B6A588}" type="sibTrans" cxnId="{461E6620-9429-47D7-9F4A-15C225620704}">
      <dgm:prSet/>
      <dgm:spPr/>
      <dgm:t>
        <a:bodyPr/>
        <a:lstStyle/>
        <a:p>
          <a:endParaRPr lang="en-US" sz="2400"/>
        </a:p>
      </dgm:t>
    </dgm:pt>
    <dgm:pt modelId="{F59892B7-69A7-4272-8B13-D006B1FE8B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 err="1"/>
            <a:t>ForEach</a:t>
          </a:r>
          <a:r>
            <a:rPr lang="en-US" sz="1800" dirty="0"/>
            <a:t>-Object –Parallel</a:t>
          </a:r>
        </a:p>
      </dgm:t>
    </dgm:pt>
    <dgm:pt modelId="{89381879-7CB9-4931-B8B8-58AABC40FF6F}" type="parTrans" cxnId="{F417F192-40E2-430E-AB13-4FAF13035178}">
      <dgm:prSet/>
      <dgm:spPr/>
      <dgm:t>
        <a:bodyPr/>
        <a:lstStyle/>
        <a:p>
          <a:endParaRPr lang="en-US" sz="2400"/>
        </a:p>
      </dgm:t>
    </dgm:pt>
    <dgm:pt modelId="{6EA1A0D4-311F-4B8F-961F-CEE2137D27A0}" type="sibTrans" cxnId="{F417F192-40E2-430E-AB13-4FAF13035178}">
      <dgm:prSet/>
      <dgm:spPr/>
      <dgm:t>
        <a:bodyPr/>
        <a:lstStyle/>
        <a:p>
          <a:endParaRPr lang="en-US" sz="2400"/>
        </a:p>
      </dgm:t>
    </dgm:pt>
    <dgm:pt modelId="{AB1BD316-E2C5-437A-A0D7-F5B2DBF8D2A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Updated </a:t>
          </a:r>
          <a:r>
            <a:rPr lang="en-US" sz="1800" b="1" dirty="0" err="1"/>
            <a:t>ErrorView</a:t>
          </a:r>
          <a:endParaRPr lang="en-US" sz="1800" b="1" dirty="0"/>
        </a:p>
      </dgm:t>
    </dgm:pt>
    <dgm:pt modelId="{39F358E1-ECC6-48CA-9E0A-F5DFEF902703}" type="parTrans" cxnId="{95FB05BC-D8A7-4B52-B273-7DAFCA1EEB98}">
      <dgm:prSet/>
      <dgm:spPr/>
      <dgm:t>
        <a:bodyPr/>
        <a:lstStyle/>
        <a:p>
          <a:endParaRPr lang="en-US" sz="2400"/>
        </a:p>
      </dgm:t>
    </dgm:pt>
    <dgm:pt modelId="{D8FA5D6D-0727-4EC1-B006-2590C2A9F119}" type="sibTrans" cxnId="{95FB05BC-D8A7-4B52-B273-7DAFCA1EEB98}">
      <dgm:prSet/>
      <dgm:spPr/>
      <dgm:t>
        <a:bodyPr/>
        <a:lstStyle/>
        <a:p>
          <a:endParaRPr lang="en-US" sz="2400"/>
        </a:p>
      </dgm:t>
    </dgm:pt>
    <dgm:pt modelId="{6E9C893F-B786-4495-B91B-C2909EC369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New version notification</a:t>
          </a:r>
        </a:p>
      </dgm:t>
    </dgm:pt>
    <dgm:pt modelId="{5612575D-DC7D-42C6-AFC9-F72166918C0B}" type="parTrans" cxnId="{104BB33F-CC1E-419F-A05C-6BBDCA31DEC3}">
      <dgm:prSet/>
      <dgm:spPr/>
      <dgm:t>
        <a:bodyPr/>
        <a:lstStyle/>
        <a:p>
          <a:endParaRPr lang="en-US" sz="2400"/>
        </a:p>
      </dgm:t>
    </dgm:pt>
    <dgm:pt modelId="{13AB59FE-5EE7-4B2C-B150-D17A1723C394}" type="sibTrans" cxnId="{104BB33F-CC1E-419F-A05C-6BBDCA31DEC3}">
      <dgm:prSet/>
      <dgm:spPr/>
      <dgm:t>
        <a:bodyPr/>
        <a:lstStyle/>
        <a:p>
          <a:endParaRPr lang="en-US" sz="2400"/>
        </a:p>
      </dgm:t>
    </dgm:pt>
    <dgm:pt modelId="{5FB96648-866F-4866-8EE4-09A2B2BBBC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Ternary operator</a:t>
          </a:r>
        </a:p>
      </dgm:t>
    </dgm:pt>
    <dgm:pt modelId="{E3EFA8A4-27A6-450B-B4EC-FAC27D966479}" type="parTrans" cxnId="{614CC0AB-0120-40C4-B143-54340A5A3DA0}">
      <dgm:prSet/>
      <dgm:spPr/>
      <dgm:t>
        <a:bodyPr/>
        <a:lstStyle/>
        <a:p>
          <a:endParaRPr lang="en-US" sz="2400"/>
        </a:p>
      </dgm:t>
    </dgm:pt>
    <dgm:pt modelId="{9B53EA21-F032-40D8-9C5A-0D983B284842}" type="sibTrans" cxnId="{614CC0AB-0120-40C4-B143-54340A5A3DA0}">
      <dgm:prSet/>
      <dgm:spPr/>
      <dgm:t>
        <a:bodyPr/>
        <a:lstStyle/>
        <a:p>
          <a:endParaRPr lang="en-US" sz="2400"/>
        </a:p>
      </dgm:t>
    </dgm:pt>
    <dgm:pt modelId="{EE5451E9-E638-4DE5-B3C8-E60C79EA19E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Chain operators (&amp;&amp; and ||)</a:t>
          </a:r>
        </a:p>
      </dgm:t>
    </dgm:pt>
    <dgm:pt modelId="{148BF2A8-20AA-4B52-8A72-3D2C793474F9}" type="parTrans" cxnId="{042696F0-3AC7-4EE5-B69D-C5A7824EF4B1}">
      <dgm:prSet/>
      <dgm:spPr/>
      <dgm:t>
        <a:bodyPr/>
        <a:lstStyle/>
        <a:p>
          <a:endParaRPr lang="en-US" sz="2400"/>
        </a:p>
      </dgm:t>
    </dgm:pt>
    <dgm:pt modelId="{ADECF32E-F289-4FA1-849D-6A4585CCF07B}" type="sibTrans" cxnId="{042696F0-3AC7-4EE5-B69D-C5A7824EF4B1}">
      <dgm:prSet/>
      <dgm:spPr/>
      <dgm:t>
        <a:bodyPr/>
        <a:lstStyle/>
        <a:p>
          <a:endParaRPr lang="en-US" sz="2400"/>
        </a:p>
      </dgm:t>
    </dgm:pt>
    <dgm:pt modelId="{8D5D8C53-0E76-4084-A241-EE584BC455E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Null conditional assignment</a:t>
          </a:r>
        </a:p>
      </dgm:t>
    </dgm:pt>
    <dgm:pt modelId="{CFBDCAAF-D1C2-499C-9B8D-7E8F58703772}" type="parTrans" cxnId="{E9C4AE9E-5F28-4DC5-92C3-F88066B4F1A9}">
      <dgm:prSet/>
      <dgm:spPr/>
      <dgm:t>
        <a:bodyPr/>
        <a:lstStyle/>
        <a:p>
          <a:endParaRPr lang="en-US" sz="2400"/>
        </a:p>
      </dgm:t>
    </dgm:pt>
    <dgm:pt modelId="{1DA44A66-E5FC-4399-BA05-A15E3559F9E5}" type="sibTrans" cxnId="{E9C4AE9E-5F28-4DC5-92C3-F88066B4F1A9}">
      <dgm:prSet/>
      <dgm:spPr/>
      <dgm:t>
        <a:bodyPr/>
        <a:lstStyle/>
        <a:p>
          <a:endParaRPr lang="en-US" sz="2400"/>
        </a:p>
      </dgm:t>
    </dgm:pt>
    <dgm:pt modelId="{A669DD55-EAF6-40A5-A153-65E62AD025A5}" type="pres">
      <dgm:prSet presAssocID="{0ECCA8A4-80EA-4F9D-B7FA-E1694E6A4AA4}" presName="root" presStyleCnt="0">
        <dgm:presLayoutVars>
          <dgm:dir/>
          <dgm:resizeHandles val="exact"/>
        </dgm:presLayoutVars>
      </dgm:prSet>
      <dgm:spPr/>
    </dgm:pt>
    <dgm:pt modelId="{58BE6595-1BB8-485A-8DB7-F8E28933FADD}" type="pres">
      <dgm:prSet presAssocID="{CDF261BA-BD14-4989-9006-E2F20E212D00}" presName="compNode" presStyleCnt="0"/>
      <dgm:spPr/>
    </dgm:pt>
    <dgm:pt modelId="{0DB69620-EF23-4669-88CB-65DDBFF3C922}" type="pres">
      <dgm:prSet presAssocID="{CDF261BA-BD14-4989-9006-E2F20E212D00}" presName="iconRect" presStyleLbl="node1" presStyleIdx="0" presStyleCnt="4" custLinFactNeighborX="11299" custLinFactNeighborY="16527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96FD116F-2524-4124-AC9F-C3881B0390F4}" type="pres">
      <dgm:prSet presAssocID="{CDF261BA-BD14-4989-9006-E2F20E212D00}" presName="iconSpace" presStyleCnt="0"/>
      <dgm:spPr/>
    </dgm:pt>
    <dgm:pt modelId="{41656F76-33DD-4D0A-B2DB-E97158C5CAA7}" type="pres">
      <dgm:prSet presAssocID="{CDF261BA-BD14-4989-9006-E2F20E212D00}" presName="parTx" presStyleLbl="revTx" presStyleIdx="0" presStyleCnt="8">
        <dgm:presLayoutVars>
          <dgm:chMax val="0"/>
          <dgm:chPref val="0"/>
        </dgm:presLayoutVars>
      </dgm:prSet>
      <dgm:spPr/>
    </dgm:pt>
    <dgm:pt modelId="{1E58318D-5537-4F7D-B9DD-48F1A2C893FF}" type="pres">
      <dgm:prSet presAssocID="{CDF261BA-BD14-4989-9006-E2F20E212D00}" presName="txSpace" presStyleCnt="0"/>
      <dgm:spPr/>
    </dgm:pt>
    <dgm:pt modelId="{48431BB8-C41E-4959-B336-6802584B2898}" type="pres">
      <dgm:prSet presAssocID="{CDF261BA-BD14-4989-9006-E2F20E212D00}" presName="desTx" presStyleLbl="revTx" presStyleIdx="1" presStyleCnt="8">
        <dgm:presLayoutVars/>
      </dgm:prSet>
      <dgm:spPr/>
    </dgm:pt>
    <dgm:pt modelId="{F89F2484-27A0-46C2-B727-64302ECD62C5}" type="pres">
      <dgm:prSet presAssocID="{46A79947-4193-49DC-B871-F0B729AB1C61}" presName="sibTrans" presStyleCnt="0"/>
      <dgm:spPr/>
    </dgm:pt>
    <dgm:pt modelId="{490569BE-67C2-4ECB-B093-4DA86EE4B0CD}" type="pres">
      <dgm:prSet presAssocID="{B22B9B8F-7318-45BA-8751-2945BA66B5B4}" presName="compNode" presStyleCnt="0"/>
      <dgm:spPr/>
    </dgm:pt>
    <dgm:pt modelId="{8A4C64D0-4BAC-47BE-99C2-CDA3706746EF}" type="pres">
      <dgm:prSet presAssocID="{B22B9B8F-7318-45BA-8751-2945BA66B5B4}" presName="iconRect" presStyleLbl="node1" presStyleIdx="1" presStyleCnt="4" custLinFactNeighborX="26677" custLinFactNeighborY="979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0AEA416-D94A-4C79-AF83-A9AE54866D71}" type="pres">
      <dgm:prSet presAssocID="{B22B9B8F-7318-45BA-8751-2945BA66B5B4}" presName="iconSpace" presStyleCnt="0"/>
      <dgm:spPr/>
    </dgm:pt>
    <dgm:pt modelId="{AA32CC57-5553-4312-94E4-49BFF6C22331}" type="pres">
      <dgm:prSet presAssocID="{B22B9B8F-7318-45BA-8751-2945BA66B5B4}" presName="parTx" presStyleLbl="revTx" presStyleIdx="2" presStyleCnt="8">
        <dgm:presLayoutVars>
          <dgm:chMax val="0"/>
          <dgm:chPref val="0"/>
        </dgm:presLayoutVars>
      </dgm:prSet>
      <dgm:spPr/>
    </dgm:pt>
    <dgm:pt modelId="{57BB34C7-DD66-408D-A44F-C079E048AF65}" type="pres">
      <dgm:prSet presAssocID="{B22B9B8F-7318-45BA-8751-2945BA66B5B4}" presName="txSpace" presStyleCnt="0"/>
      <dgm:spPr/>
    </dgm:pt>
    <dgm:pt modelId="{FD96E48D-ADC6-4FDE-88B1-49B06DA58E61}" type="pres">
      <dgm:prSet presAssocID="{B22B9B8F-7318-45BA-8751-2945BA66B5B4}" presName="desTx" presStyleLbl="revTx" presStyleIdx="3" presStyleCnt="8">
        <dgm:presLayoutVars/>
      </dgm:prSet>
      <dgm:spPr/>
    </dgm:pt>
    <dgm:pt modelId="{F3E43DBC-A439-49EA-88C1-7474A9A89874}" type="pres">
      <dgm:prSet presAssocID="{AD8F86AE-DB46-4C9D-AB51-1FB88438718E}" presName="sibTrans" presStyleCnt="0"/>
      <dgm:spPr/>
    </dgm:pt>
    <dgm:pt modelId="{D3747EA8-79E6-4E26-B83A-F294A19BB6DE}" type="pres">
      <dgm:prSet presAssocID="{4B1A6B48-137A-46C1-836D-1CF5C92666D1}" presName="compNode" presStyleCnt="0"/>
      <dgm:spPr/>
    </dgm:pt>
    <dgm:pt modelId="{B542EF23-0061-465D-BB61-E9C95B823E38}" type="pres">
      <dgm:prSet presAssocID="{4B1A6B48-137A-46C1-836D-1CF5C92666D1}" presName="iconRect" presStyleLbl="node1" presStyleIdx="2" presStyleCnt="4" custLinFactNeighborX="27347" custLinFactNeighborY="979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4A5450A2-7BA7-49B4-A08C-E15DEBB6CAD1}" type="pres">
      <dgm:prSet presAssocID="{4B1A6B48-137A-46C1-836D-1CF5C92666D1}" presName="iconSpace" presStyleCnt="0"/>
      <dgm:spPr/>
    </dgm:pt>
    <dgm:pt modelId="{915D8D06-518F-4F6D-A496-FE5893C0C517}" type="pres">
      <dgm:prSet presAssocID="{4B1A6B48-137A-46C1-836D-1CF5C92666D1}" presName="parTx" presStyleLbl="revTx" presStyleIdx="4" presStyleCnt="8" custScaleX="122939" custLinFactNeighborX="-167" custLinFactNeighborY="1881">
        <dgm:presLayoutVars>
          <dgm:chMax val="0"/>
          <dgm:chPref val="0"/>
        </dgm:presLayoutVars>
      </dgm:prSet>
      <dgm:spPr/>
    </dgm:pt>
    <dgm:pt modelId="{6ECB3189-9E21-41DB-B9FB-F8A404108EF8}" type="pres">
      <dgm:prSet presAssocID="{4B1A6B48-137A-46C1-836D-1CF5C92666D1}" presName="txSpace" presStyleCnt="0"/>
      <dgm:spPr/>
    </dgm:pt>
    <dgm:pt modelId="{DCF5A27F-E198-499D-9BE7-F4985A7E781E}" type="pres">
      <dgm:prSet presAssocID="{4B1A6B48-137A-46C1-836D-1CF5C92666D1}" presName="desTx" presStyleLbl="revTx" presStyleIdx="5" presStyleCnt="8" custScaleX="123047">
        <dgm:presLayoutVars/>
      </dgm:prSet>
      <dgm:spPr/>
    </dgm:pt>
    <dgm:pt modelId="{E6D04A88-A2B7-41DC-BA6E-99B776078F46}" type="pres">
      <dgm:prSet presAssocID="{FA773DFB-8E6B-4CAA-94CE-2C74170A4689}" presName="sibTrans" presStyleCnt="0"/>
      <dgm:spPr/>
    </dgm:pt>
    <dgm:pt modelId="{8E02B750-F411-48EE-90CA-2DC6609C0596}" type="pres">
      <dgm:prSet presAssocID="{76AACB36-04BA-4335-A5DD-9B77C0A56716}" presName="compNode" presStyleCnt="0"/>
      <dgm:spPr/>
    </dgm:pt>
    <dgm:pt modelId="{E88E51E8-451B-4BA2-B39F-679759D774E7}" type="pres">
      <dgm:prSet presAssocID="{76AACB36-04BA-4335-A5DD-9B77C0A56716}" presName="iconRect" presStyleLbl="node1" presStyleIdx="3" presStyleCnt="4" custLinFactNeighborX="23790" custLinFactNeighborY="17469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8EA6FAB6-FBCB-4546-94AE-BB8751872DC5}" type="pres">
      <dgm:prSet presAssocID="{76AACB36-04BA-4335-A5DD-9B77C0A56716}" presName="iconSpace" presStyleCnt="0"/>
      <dgm:spPr/>
    </dgm:pt>
    <dgm:pt modelId="{E1E1C81A-F936-4FFA-AFDA-3D16642E63AA}" type="pres">
      <dgm:prSet presAssocID="{76AACB36-04BA-4335-A5DD-9B77C0A56716}" presName="parTx" presStyleLbl="revTx" presStyleIdx="6" presStyleCnt="8" custScaleX="127397" custLinFactNeighborX="-6252" custLinFactNeighborY="-5268">
        <dgm:presLayoutVars>
          <dgm:chMax val="0"/>
          <dgm:chPref val="0"/>
        </dgm:presLayoutVars>
      </dgm:prSet>
      <dgm:spPr/>
    </dgm:pt>
    <dgm:pt modelId="{D06966B7-A18C-4DAA-AA61-D32DAC1354B6}" type="pres">
      <dgm:prSet presAssocID="{76AACB36-04BA-4335-A5DD-9B77C0A56716}" presName="txSpace" presStyleCnt="0"/>
      <dgm:spPr/>
    </dgm:pt>
    <dgm:pt modelId="{2862D66F-07E4-4EBD-AC89-328DA6E8A3C2}" type="pres">
      <dgm:prSet presAssocID="{76AACB36-04BA-4335-A5DD-9B77C0A56716}" presName="desTx" presStyleLbl="revTx" presStyleIdx="7" presStyleCnt="8" custScaleX="141356" custLinFactNeighborX="5440" custLinFactNeighborY="-11001">
        <dgm:presLayoutVars/>
      </dgm:prSet>
      <dgm:spPr/>
    </dgm:pt>
  </dgm:ptLst>
  <dgm:cxnLst>
    <dgm:cxn modelId="{46BCB309-718C-40B6-AC09-17F9DC7E1D66}" type="presOf" srcId="{0ECCA8A4-80EA-4F9D-B7FA-E1694E6A4AA4}" destId="{A669DD55-EAF6-40A5-A153-65E62AD025A5}" srcOrd="0" destOrd="0" presId="urn:microsoft.com/office/officeart/2018/2/layout/IconLabelDescriptionList"/>
    <dgm:cxn modelId="{2FD13A10-8550-4B7F-90F4-DD049E6755F5}" type="presOf" srcId="{AB1BD316-E2C5-437A-A0D7-F5B2DBF8D2AF}" destId="{2862D66F-07E4-4EBD-AC89-328DA6E8A3C2}" srcOrd="0" destOrd="3" presId="urn:microsoft.com/office/officeart/2018/2/layout/IconLabelDescriptionList"/>
    <dgm:cxn modelId="{53276C18-AC63-4175-90C0-8D6F5975883D}" srcId="{CDF261BA-BD14-4989-9006-E2F20E212D00}" destId="{0B63B1D7-BF1C-4243-A987-C26BDE534430}" srcOrd="0" destOrd="0" parTransId="{E082965D-19FF-4A63-8FCB-57B3295ABBB3}" sibTransId="{3C721FDA-47BC-496A-A4E9-F47607D4D3F5}"/>
    <dgm:cxn modelId="{140BA51D-A16F-4398-BDD0-1A9B45B02C54}" type="presOf" srcId="{86FCD987-D436-41B8-8420-9B67B65311FC}" destId="{48431BB8-C41E-4959-B336-6802584B2898}" srcOrd="0" destOrd="1" presId="urn:microsoft.com/office/officeart/2018/2/layout/IconLabelDescriptionList"/>
    <dgm:cxn modelId="{561BF31E-732E-41AB-8AB8-300A0FBA3F76}" srcId="{0ECCA8A4-80EA-4F9D-B7FA-E1694E6A4AA4}" destId="{B22B9B8F-7318-45BA-8751-2945BA66B5B4}" srcOrd="1" destOrd="0" parTransId="{B9AAD288-48E6-4565-8237-F729E55E8B82}" sibTransId="{AD8F86AE-DB46-4C9D-AB51-1FB88438718E}"/>
    <dgm:cxn modelId="{461E6620-9429-47D7-9F4A-15C225620704}" srcId="{76AACB36-04BA-4335-A5DD-9B77C0A56716}" destId="{36F218F7-B15C-46D4-B2A9-31B8754E2399}" srcOrd="2" destOrd="0" parTransId="{000A2770-1C7C-45BE-A11A-C343C43683FB}" sibTransId="{55C0A37F-1D8C-4593-98AA-C22CE7B6A588}"/>
    <dgm:cxn modelId="{F1D4F222-C147-4272-A0E2-C5F1C63852EE}" type="presOf" srcId="{EE5451E9-E638-4DE5-B3C8-E60C79EA19E6}" destId="{2862D66F-07E4-4EBD-AC89-328DA6E8A3C2}" srcOrd="0" destOrd="6" presId="urn:microsoft.com/office/officeart/2018/2/layout/IconLabelDescriptionList"/>
    <dgm:cxn modelId="{0E1FFC27-158E-40F7-AD6C-34F254E3F32D}" type="presOf" srcId="{6A550EF4-B843-4F13-B6B8-A8FFC9EF4E70}" destId="{DCF5A27F-E198-499D-9BE7-F4985A7E781E}" srcOrd="0" destOrd="1" presId="urn:microsoft.com/office/officeart/2018/2/layout/IconLabelDescriptionList"/>
    <dgm:cxn modelId="{DDF1002B-A164-464C-B34C-FB5AE5B77A65}" type="presOf" srcId="{4B1A6B48-137A-46C1-836D-1CF5C92666D1}" destId="{915D8D06-518F-4F6D-A496-FE5893C0C517}" srcOrd="0" destOrd="0" presId="urn:microsoft.com/office/officeart/2018/2/layout/IconLabelDescriptionList"/>
    <dgm:cxn modelId="{2AB1B92F-0269-4497-A4BB-F6FC82DEFD22}" srcId="{0ECCA8A4-80EA-4F9D-B7FA-E1694E6A4AA4}" destId="{4B1A6B48-137A-46C1-836D-1CF5C92666D1}" srcOrd="2" destOrd="0" parTransId="{DEC2AA9E-F7B5-4621-B4D1-800DF160204E}" sibTransId="{FA773DFB-8E6B-4CAA-94CE-2C74170A4689}"/>
    <dgm:cxn modelId="{29BFF838-F26F-4F6E-8583-C810E3EF328F}" type="presOf" srcId="{0B63B1D7-BF1C-4243-A987-C26BDE534430}" destId="{48431BB8-C41E-4959-B336-6802584B2898}" srcOrd="0" destOrd="0" presId="urn:microsoft.com/office/officeart/2018/2/layout/IconLabelDescriptionList"/>
    <dgm:cxn modelId="{104BB33F-CC1E-419F-A05C-6BBDCA31DEC3}" srcId="{76AACB36-04BA-4335-A5DD-9B77C0A56716}" destId="{6E9C893F-B786-4495-B91B-C2909EC3694D}" srcOrd="4" destOrd="0" parTransId="{5612575D-DC7D-42C6-AFC9-F72166918C0B}" sibTransId="{13AB59FE-5EE7-4B2C-B150-D17A1723C394}"/>
    <dgm:cxn modelId="{021B575F-FC7E-4056-9A9D-B58702DBF671}" type="presOf" srcId="{5FB96648-866F-4866-8EE4-09A2B2BBBC10}" destId="{2862D66F-07E4-4EBD-AC89-328DA6E8A3C2}" srcOrd="0" destOrd="5" presId="urn:microsoft.com/office/officeart/2018/2/layout/IconLabelDescriptionList"/>
    <dgm:cxn modelId="{35363B61-7FD2-42AB-9E54-C0EDE37144B4}" type="presOf" srcId="{B22B9B8F-7318-45BA-8751-2945BA66B5B4}" destId="{AA32CC57-5553-4312-94E4-49BFF6C22331}" srcOrd="0" destOrd="0" presId="urn:microsoft.com/office/officeart/2018/2/layout/IconLabelDescriptionList"/>
    <dgm:cxn modelId="{4BB4EC45-28F8-42D8-9F97-D0C280063BDB}" srcId="{76AACB36-04BA-4335-A5DD-9B77C0A56716}" destId="{9A60A4FE-86E9-472C-9A17-6E325A52D7E4}" srcOrd="1" destOrd="0" parTransId="{871A77C5-6E3B-4B54-ADF2-4489DC516C7B}" sibTransId="{6191A585-CCF4-4387-B7F2-C6365B562D35}"/>
    <dgm:cxn modelId="{48FFB769-E76C-4316-AFE4-6FA7661F9E24}" type="presOf" srcId="{584565B6-2E62-4B2B-A1EC-FCE7A1767D20}" destId="{48431BB8-C41E-4959-B336-6802584B2898}" srcOrd="0" destOrd="2" presId="urn:microsoft.com/office/officeart/2018/2/layout/IconLabelDescriptionList"/>
    <dgm:cxn modelId="{57E7C17A-E0C9-418C-B14B-D8787A084E2F}" type="presOf" srcId="{81CB7D06-EC8E-4E9A-BA8F-074B37DE1A43}" destId="{DCF5A27F-E198-499D-9BE7-F4985A7E781E}" srcOrd="0" destOrd="0" presId="urn:microsoft.com/office/officeart/2018/2/layout/IconLabelDescriptionList"/>
    <dgm:cxn modelId="{4802877C-88CF-4B2A-AB1F-AF1F818ED81B}" type="presOf" srcId="{497C0769-CA0D-4995-9AC9-3B808569C031}" destId="{FD96E48D-ADC6-4FDE-88B1-49B06DA58E61}" srcOrd="0" destOrd="0" presId="urn:microsoft.com/office/officeart/2018/2/layout/IconLabelDescriptionList"/>
    <dgm:cxn modelId="{1F77AE82-BD89-4A21-AB6D-91DBBB614CC7}" type="presOf" srcId="{F3AB8973-6E95-4F5C-9158-FC9425B2E217}" destId="{48431BB8-C41E-4959-B336-6802584B2898}" srcOrd="0" destOrd="3" presId="urn:microsoft.com/office/officeart/2018/2/layout/IconLabelDescriptionList"/>
    <dgm:cxn modelId="{E9AC7887-5861-47E5-AABC-56C94DA843DA}" srcId="{B22B9B8F-7318-45BA-8751-2945BA66B5B4}" destId="{497C0769-CA0D-4995-9AC9-3B808569C031}" srcOrd="0" destOrd="0" parTransId="{3166B1C5-D8CA-42F0-8F4E-3BB961AAEEA0}" sibTransId="{443431DF-8A93-4508-8C47-A0C6FBB44986}"/>
    <dgm:cxn modelId="{0D9A428A-178E-47DE-B96E-FA0A8001587D}" type="presOf" srcId="{36F218F7-B15C-46D4-B2A9-31B8754E2399}" destId="{2862D66F-07E4-4EBD-AC89-328DA6E8A3C2}" srcOrd="0" destOrd="2" presId="urn:microsoft.com/office/officeart/2018/2/layout/IconLabelDescriptionList"/>
    <dgm:cxn modelId="{F417F192-40E2-430E-AB13-4FAF13035178}" srcId="{76AACB36-04BA-4335-A5DD-9B77C0A56716}" destId="{F59892B7-69A7-4272-8B13-D006B1FE8B4D}" srcOrd="0" destOrd="0" parTransId="{89381879-7CB9-4931-B8B8-58AABC40FF6F}" sibTransId="{6EA1A0D4-311F-4B8F-961F-CEE2137D27A0}"/>
    <dgm:cxn modelId="{E9C4AE9E-5F28-4DC5-92C3-F88066B4F1A9}" srcId="{76AACB36-04BA-4335-A5DD-9B77C0A56716}" destId="{8D5D8C53-0E76-4084-A241-EE584BC455E1}" srcOrd="7" destOrd="0" parTransId="{CFBDCAAF-D1C2-499C-9B8D-7E8F58703772}" sibTransId="{1DA44A66-E5FC-4399-BA05-A15E3559F9E5}"/>
    <dgm:cxn modelId="{69DF16A5-BCCE-407E-B3F2-BE01E7975C3B}" srcId="{CDF261BA-BD14-4989-9006-E2F20E212D00}" destId="{F3AB8973-6E95-4F5C-9158-FC9425B2E217}" srcOrd="3" destOrd="0" parTransId="{7A0EC264-CEF7-4D56-91EC-F856C0987390}" sibTransId="{E248F219-2F9A-4925-AABD-6DDC511B5BA5}"/>
    <dgm:cxn modelId="{8B0A20A6-1C9E-40DF-AC81-21DEB9BCEC65}" type="presOf" srcId="{76AACB36-04BA-4335-A5DD-9B77C0A56716}" destId="{E1E1C81A-F936-4FFA-AFDA-3D16642E63AA}" srcOrd="0" destOrd="0" presId="urn:microsoft.com/office/officeart/2018/2/layout/IconLabelDescriptionList"/>
    <dgm:cxn modelId="{14EEA8AB-F042-45F4-A659-4DAF52711CFB}" type="presOf" srcId="{8D5D8C53-0E76-4084-A241-EE584BC455E1}" destId="{2862D66F-07E4-4EBD-AC89-328DA6E8A3C2}" srcOrd="0" destOrd="7" presId="urn:microsoft.com/office/officeart/2018/2/layout/IconLabelDescriptionList"/>
    <dgm:cxn modelId="{614CC0AB-0120-40C4-B143-54340A5A3DA0}" srcId="{76AACB36-04BA-4335-A5DD-9B77C0A56716}" destId="{5FB96648-866F-4866-8EE4-09A2B2BBBC10}" srcOrd="5" destOrd="0" parTransId="{E3EFA8A4-27A6-450B-B4EC-FAC27D966479}" sibTransId="{9B53EA21-F032-40D8-9C5A-0D983B284842}"/>
    <dgm:cxn modelId="{55A92DBA-04AA-4DA9-9ED7-D6D4EEC6EDC8}" srcId="{CDF261BA-BD14-4989-9006-E2F20E212D00}" destId="{86FCD987-D436-41B8-8420-9B67B65311FC}" srcOrd="1" destOrd="0" parTransId="{C8DADAC0-0F64-46CE-9B07-35BC39E98F2D}" sibTransId="{3DB9D669-B7FD-444C-9248-03AB276DA960}"/>
    <dgm:cxn modelId="{95FB05BC-D8A7-4B52-B273-7DAFCA1EEB98}" srcId="{76AACB36-04BA-4335-A5DD-9B77C0A56716}" destId="{AB1BD316-E2C5-437A-A0D7-F5B2DBF8D2AF}" srcOrd="3" destOrd="0" parTransId="{39F358E1-ECC6-48CA-9E0A-F5DFEF902703}" sibTransId="{D8FA5D6D-0727-4EC1-B006-2590C2A9F119}"/>
    <dgm:cxn modelId="{65B4BEC5-1C76-428E-842C-F1B2A98D1B2D}" type="presOf" srcId="{9A60A4FE-86E9-472C-9A17-6E325A52D7E4}" destId="{2862D66F-07E4-4EBD-AC89-328DA6E8A3C2}" srcOrd="0" destOrd="1" presId="urn:microsoft.com/office/officeart/2018/2/layout/IconLabelDescriptionList"/>
    <dgm:cxn modelId="{261FE5C5-FB50-41A5-87E7-704AA8D682A5}" type="presOf" srcId="{CDF261BA-BD14-4989-9006-E2F20E212D00}" destId="{41656F76-33DD-4D0A-B2DB-E97158C5CAA7}" srcOrd="0" destOrd="0" presId="urn:microsoft.com/office/officeart/2018/2/layout/IconLabelDescriptionList"/>
    <dgm:cxn modelId="{A8D846C7-4AD8-4CB5-9B59-7D53A8857516}" srcId="{4B1A6B48-137A-46C1-836D-1CF5C92666D1}" destId="{81CB7D06-EC8E-4E9A-BA8F-074B37DE1A43}" srcOrd="0" destOrd="0" parTransId="{1425DD79-AC14-4D2D-89F2-BD1CB2D85D79}" sibTransId="{D2050432-2D53-4767-BD0C-02B2E1F5ADBC}"/>
    <dgm:cxn modelId="{BFB35BCF-B3B7-4C9A-9D56-E7A75FC346F6}" type="presOf" srcId="{F59892B7-69A7-4272-8B13-D006B1FE8B4D}" destId="{2862D66F-07E4-4EBD-AC89-328DA6E8A3C2}" srcOrd="0" destOrd="0" presId="urn:microsoft.com/office/officeart/2018/2/layout/IconLabelDescriptionList"/>
    <dgm:cxn modelId="{8365DBD1-CBE8-4AF4-9FEE-EC48630C48E3}" type="presOf" srcId="{6E9C893F-B786-4495-B91B-C2909EC3694D}" destId="{2862D66F-07E4-4EBD-AC89-328DA6E8A3C2}" srcOrd="0" destOrd="4" presId="urn:microsoft.com/office/officeart/2018/2/layout/IconLabelDescriptionList"/>
    <dgm:cxn modelId="{FECC27D3-9FB3-45BC-AC50-347A9537B460}" srcId="{CDF261BA-BD14-4989-9006-E2F20E212D00}" destId="{584565B6-2E62-4B2B-A1EC-FCE7A1767D20}" srcOrd="2" destOrd="0" parTransId="{6F1FC5A6-569E-4FA7-9EE7-810ECBDE0EDE}" sibTransId="{2A00228F-EFD1-4884-B53C-473C8A1CC957}"/>
    <dgm:cxn modelId="{BEB778DC-A489-45BF-A1ED-9DDC982AE20D}" srcId="{0ECCA8A4-80EA-4F9D-B7FA-E1694E6A4AA4}" destId="{76AACB36-04BA-4335-A5DD-9B77C0A56716}" srcOrd="3" destOrd="0" parTransId="{AB287E44-594F-49E6-968D-5F69F52F1249}" sibTransId="{1320725C-FE7A-47ED-AD99-18D0CECFE168}"/>
    <dgm:cxn modelId="{49DE83E0-6BCF-49E8-8993-A7ACBBA6A7A8}" srcId="{0ECCA8A4-80EA-4F9D-B7FA-E1694E6A4AA4}" destId="{CDF261BA-BD14-4989-9006-E2F20E212D00}" srcOrd="0" destOrd="0" parTransId="{D09CFA3E-5ACE-4CE4-90FB-E6E01654AA81}" sibTransId="{46A79947-4193-49DC-B871-F0B729AB1C61}"/>
    <dgm:cxn modelId="{042696F0-3AC7-4EE5-B69D-C5A7824EF4B1}" srcId="{76AACB36-04BA-4335-A5DD-9B77C0A56716}" destId="{EE5451E9-E638-4DE5-B3C8-E60C79EA19E6}" srcOrd="6" destOrd="0" parTransId="{148BF2A8-20AA-4B52-8A72-3D2C793474F9}" sibTransId="{ADECF32E-F289-4FA1-849D-6A4585CCF07B}"/>
    <dgm:cxn modelId="{375F61F1-BC67-476C-8330-826A42B03A63}" srcId="{4B1A6B48-137A-46C1-836D-1CF5C92666D1}" destId="{6A550EF4-B843-4F13-B6B8-A8FFC9EF4E70}" srcOrd="1" destOrd="0" parTransId="{D8D496FC-D766-4FB5-9624-06687C1CE250}" sibTransId="{18F7E076-9422-4CB3-BA92-E9951B0BDB82}"/>
    <dgm:cxn modelId="{60E55053-72D1-4E6F-A11E-644B77B276DC}" type="presParOf" srcId="{A669DD55-EAF6-40A5-A153-65E62AD025A5}" destId="{58BE6595-1BB8-485A-8DB7-F8E28933FADD}" srcOrd="0" destOrd="0" presId="urn:microsoft.com/office/officeart/2018/2/layout/IconLabelDescriptionList"/>
    <dgm:cxn modelId="{C143F2E7-FF4A-4F21-81B1-F83B3C600F65}" type="presParOf" srcId="{58BE6595-1BB8-485A-8DB7-F8E28933FADD}" destId="{0DB69620-EF23-4669-88CB-65DDBFF3C922}" srcOrd="0" destOrd="0" presId="urn:microsoft.com/office/officeart/2018/2/layout/IconLabelDescriptionList"/>
    <dgm:cxn modelId="{C6B686B6-48C0-4305-973E-80767CE07D54}" type="presParOf" srcId="{58BE6595-1BB8-485A-8DB7-F8E28933FADD}" destId="{96FD116F-2524-4124-AC9F-C3881B0390F4}" srcOrd="1" destOrd="0" presId="urn:microsoft.com/office/officeart/2018/2/layout/IconLabelDescriptionList"/>
    <dgm:cxn modelId="{6D43E673-1235-47CA-A8B1-7612E86AFA88}" type="presParOf" srcId="{58BE6595-1BB8-485A-8DB7-F8E28933FADD}" destId="{41656F76-33DD-4D0A-B2DB-E97158C5CAA7}" srcOrd="2" destOrd="0" presId="urn:microsoft.com/office/officeart/2018/2/layout/IconLabelDescriptionList"/>
    <dgm:cxn modelId="{67FB75F4-CC8F-449C-A76A-EC43FAEF844B}" type="presParOf" srcId="{58BE6595-1BB8-485A-8DB7-F8E28933FADD}" destId="{1E58318D-5537-4F7D-B9DD-48F1A2C893FF}" srcOrd="3" destOrd="0" presId="urn:microsoft.com/office/officeart/2018/2/layout/IconLabelDescriptionList"/>
    <dgm:cxn modelId="{91EF55A1-CB38-4252-AF31-462B3C8ED30F}" type="presParOf" srcId="{58BE6595-1BB8-485A-8DB7-F8E28933FADD}" destId="{48431BB8-C41E-4959-B336-6802584B2898}" srcOrd="4" destOrd="0" presId="urn:microsoft.com/office/officeart/2018/2/layout/IconLabelDescriptionList"/>
    <dgm:cxn modelId="{5EC25AE8-3981-4672-99B7-55B0734B1FB1}" type="presParOf" srcId="{A669DD55-EAF6-40A5-A153-65E62AD025A5}" destId="{F89F2484-27A0-46C2-B727-64302ECD62C5}" srcOrd="1" destOrd="0" presId="urn:microsoft.com/office/officeart/2018/2/layout/IconLabelDescriptionList"/>
    <dgm:cxn modelId="{95A24106-3B8A-4DAE-B0E0-F0714D8D585A}" type="presParOf" srcId="{A669DD55-EAF6-40A5-A153-65E62AD025A5}" destId="{490569BE-67C2-4ECB-B093-4DA86EE4B0CD}" srcOrd="2" destOrd="0" presId="urn:microsoft.com/office/officeart/2018/2/layout/IconLabelDescriptionList"/>
    <dgm:cxn modelId="{0655B93D-4F42-43CE-9227-E4DA418E42DC}" type="presParOf" srcId="{490569BE-67C2-4ECB-B093-4DA86EE4B0CD}" destId="{8A4C64D0-4BAC-47BE-99C2-CDA3706746EF}" srcOrd="0" destOrd="0" presId="urn:microsoft.com/office/officeart/2018/2/layout/IconLabelDescriptionList"/>
    <dgm:cxn modelId="{0427B7A5-904C-426E-919E-B6D2D736276A}" type="presParOf" srcId="{490569BE-67C2-4ECB-B093-4DA86EE4B0CD}" destId="{30AEA416-D94A-4C79-AF83-A9AE54866D71}" srcOrd="1" destOrd="0" presId="urn:microsoft.com/office/officeart/2018/2/layout/IconLabelDescriptionList"/>
    <dgm:cxn modelId="{7F71DA58-0003-48F9-9036-924A102E0CE9}" type="presParOf" srcId="{490569BE-67C2-4ECB-B093-4DA86EE4B0CD}" destId="{AA32CC57-5553-4312-94E4-49BFF6C22331}" srcOrd="2" destOrd="0" presId="urn:microsoft.com/office/officeart/2018/2/layout/IconLabelDescriptionList"/>
    <dgm:cxn modelId="{BC29E0FE-1F66-4AB4-9A35-2C3AAB5029D2}" type="presParOf" srcId="{490569BE-67C2-4ECB-B093-4DA86EE4B0CD}" destId="{57BB34C7-DD66-408D-A44F-C079E048AF65}" srcOrd="3" destOrd="0" presId="urn:microsoft.com/office/officeart/2018/2/layout/IconLabelDescriptionList"/>
    <dgm:cxn modelId="{987DBFFB-5731-4A30-A395-B1BB4AA967CF}" type="presParOf" srcId="{490569BE-67C2-4ECB-B093-4DA86EE4B0CD}" destId="{FD96E48D-ADC6-4FDE-88B1-49B06DA58E61}" srcOrd="4" destOrd="0" presId="urn:microsoft.com/office/officeart/2018/2/layout/IconLabelDescriptionList"/>
    <dgm:cxn modelId="{1D34E9B1-0B9B-4EA7-B64E-5D04254C7FEC}" type="presParOf" srcId="{A669DD55-EAF6-40A5-A153-65E62AD025A5}" destId="{F3E43DBC-A439-49EA-88C1-7474A9A89874}" srcOrd="3" destOrd="0" presId="urn:microsoft.com/office/officeart/2018/2/layout/IconLabelDescriptionList"/>
    <dgm:cxn modelId="{355DC368-EFC3-4565-AD17-9BC28C595078}" type="presParOf" srcId="{A669DD55-EAF6-40A5-A153-65E62AD025A5}" destId="{D3747EA8-79E6-4E26-B83A-F294A19BB6DE}" srcOrd="4" destOrd="0" presId="urn:microsoft.com/office/officeart/2018/2/layout/IconLabelDescriptionList"/>
    <dgm:cxn modelId="{7017F503-F313-4766-B0B3-54EC0C690C05}" type="presParOf" srcId="{D3747EA8-79E6-4E26-B83A-F294A19BB6DE}" destId="{B542EF23-0061-465D-BB61-E9C95B823E38}" srcOrd="0" destOrd="0" presId="urn:microsoft.com/office/officeart/2018/2/layout/IconLabelDescriptionList"/>
    <dgm:cxn modelId="{1A61A8A3-45CA-438F-948E-BC6FE6B34A3B}" type="presParOf" srcId="{D3747EA8-79E6-4E26-B83A-F294A19BB6DE}" destId="{4A5450A2-7BA7-49B4-A08C-E15DEBB6CAD1}" srcOrd="1" destOrd="0" presId="urn:microsoft.com/office/officeart/2018/2/layout/IconLabelDescriptionList"/>
    <dgm:cxn modelId="{B48F3FD7-CCB3-430D-A25E-52F919DC90F0}" type="presParOf" srcId="{D3747EA8-79E6-4E26-B83A-F294A19BB6DE}" destId="{915D8D06-518F-4F6D-A496-FE5893C0C517}" srcOrd="2" destOrd="0" presId="urn:microsoft.com/office/officeart/2018/2/layout/IconLabelDescriptionList"/>
    <dgm:cxn modelId="{E33A5755-B0F6-495F-AFD2-03860D905557}" type="presParOf" srcId="{D3747EA8-79E6-4E26-B83A-F294A19BB6DE}" destId="{6ECB3189-9E21-41DB-B9FB-F8A404108EF8}" srcOrd="3" destOrd="0" presId="urn:microsoft.com/office/officeart/2018/2/layout/IconLabelDescriptionList"/>
    <dgm:cxn modelId="{968B0C69-D230-463C-836D-4C7A22A72C1B}" type="presParOf" srcId="{D3747EA8-79E6-4E26-B83A-F294A19BB6DE}" destId="{DCF5A27F-E198-499D-9BE7-F4985A7E781E}" srcOrd="4" destOrd="0" presId="urn:microsoft.com/office/officeart/2018/2/layout/IconLabelDescriptionList"/>
    <dgm:cxn modelId="{D79D280E-2AB0-45AC-BAA8-D43510CD466C}" type="presParOf" srcId="{A669DD55-EAF6-40A5-A153-65E62AD025A5}" destId="{E6D04A88-A2B7-41DC-BA6E-99B776078F46}" srcOrd="5" destOrd="0" presId="urn:microsoft.com/office/officeart/2018/2/layout/IconLabelDescriptionList"/>
    <dgm:cxn modelId="{7E455CEB-DAAA-44C1-9BB5-9C3CE6782DE8}" type="presParOf" srcId="{A669DD55-EAF6-40A5-A153-65E62AD025A5}" destId="{8E02B750-F411-48EE-90CA-2DC6609C0596}" srcOrd="6" destOrd="0" presId="urn:microsoft.com/office/officeart/2018/2/layout/IconLabelDescriptionList"/>
    <dgm:cxn modelId="{184D4434-6B80-49D6-96D9-8B06F6363EF1}" type="presParOf" srcId="{8E02B750-F411-48EE-90CA-2DC6609C0596}" destId="{E88E51E8-451B-4BA2-B39F-679759D774E7}" srcOrd="0" destOrd="0" presId="urn:microsoft.com/office/officeart/2018/2/layout/IconLabelDescriptionList"/>
    <dgm:cxn modelId="{17819421-91E7-4DB3-999B-727989569953}" type="presParOf" srcId="{8E02B750-F411-48EE-90CA-2DC6609C0596}" destId="{8EA6FAB6-FBCB-4546-94AE-BB8751872DC5}" srcOrd="1" destOrd="0" presId="urn:microsoft.com/office/officeart/2018/2/layout/IconLabelDescriptionList"/>
    <dgm:cxn modelId="{4CFAA4C6-A447-4E26-912C-FEB59348B50F}" type="presParOf" srcId="{8E02B750-F411-48EE-90CA-2DC6609C0596}" destId="{E1E1C81A-F936-4FFA-AFDA-3D16642E63AA}" srcOrd="2" destOrd="0" presId="urn:microsoft.com/office/officeart/2018/2/layout/IconLabelDescriptionList"/>
    <dgm:cxn modelId="{E7380001-B5C4-47C5-B032-CDB5E60B0DB5}" type="presParOf" srcId="{8E02B750-F411-48EE-90CA-2DC6609C0596}" destId="{D06966B7-A18C-4DAA-AA61-D32DAC1354B6}" srcOrd="3" destOrd="0" presId="urn:microsoft.com/office/officeart/2018/2/layout/IconLabelDescriptionList"/>
    <dgm:cxn modelId="{00EFBFB7-80AF-45FE-89B8-0E6BBC918DE4}" type="presParOf" srcId="{8E02B750-F411-48EE-90CA-2DC6609C0596}" destId="{2862D66F-07E4-4EBD-AC89-328DA6E8A3C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A411CC-80EE-4722-A0B7-7008D0C7611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33E69E4-E32F-44D4-9538-EA2E3899A16D}">
      <dgm:prSet/>
      <dgm:spPr/>
      <dgm:t>
        <a:bodyPr/>
        <a:lstStyle/>
        <a:p>
          <a:r>
            <a:rPr lang="en-US" dirty="0"/>
            <a:t>Address long-standing accessibility and globalization issues</a:t>
          </a:r>
        </a:p>
      </dgm:t>
    </dgm:pt>
    <dgm:pt modelId="{839684FF-811B-4027-82AB-B8AE58881279}" type="parTrans" cxnId="{9ADA152B-3548-499B-9261-EC32A4FAE8FE}">
      <dgm:prSet/>
      <dgm:spPr/>
      <dgm:t>
        <a:bodyPr/>
        <a:lstStyle/>
        <a:p>
          <a:endParaRPr lang="en-US"/>
        </a:p>
      </dgm:t>
    </dgm:pt>
    <dgm:pt modelId="{667D11D4-016D-43E9-A790-BE8FB9A63744}" type="sibTrans" cxnId="{9ADA152B-3548-499B-9261-EC32A4FAE8FE}">
      <dgm:prSet/>
      <dgm:spPr/>
      <dgm:t>
        <a:bodyPr/>
        <a:lstStyle/>
        <a:p>
          <a:endParaRPr lang="en-US"/>
        </a:p>
      </dgm:t>
    </dgm:pt>
    <dgm:pt modelId="{DA053086-B372-4C3E-8022-B37E6F8FD53B}">
      <dgm:prSet/>
      <dgm:spPr/>
      <dgm:t>
        <a:bodyPr/>
        <a:lstStyle/>
        <a:p>
          <a:r>
            <a:rPr lang="en-US" dirty="0"/>
            <a:t>Fix series of edge-case crashes and keyboard layout issues</a:t>
          </a:r>
        </a:p>
      </dgm:t>
    </dgm:pt>
    <dgm:pt modelId="{3D28572E-5A71-4F57-BAFF-E0904CB76F2F}" type="parTrans" cxnId="{FE1B0D3B-FBE5-42CC-AF0C-BD8C19D1D40C}">
      <dgm:prSet/>
      <dgm:spPr/>
      <dgm:t>
        <a:bodyPr/>
        <a:lstStyle/>
        <a:p>
          <a:endParaRPr lang="en-US"/>
        </a:p>
      </dgm:t>
    </dgm:pt>
    <dgm:pt modelId="{8A2C911A-FB7F-4EF7-A8D9-A55116A0FBBD}" type="sibTrans" cxnId="{FE1B0D3B-FBE5-42CC-AF0C-BD8C19D1D40C}">
      <dgm:prSet/>
      <dgm:spPr/>
      <dgm:t>
        <a:bodyPr/>
        <a:lstStyle/>
        <a:p>
          <a:endParaRPr lang="en-US"/>
        </a:p>
      </dgm:t>
    </dgm:pt>
    <dgm:pt modelId="{CCF60F4D-552A-4C2D-9C59-C0A84CA9F945}">
      <dgm:prSet/>
      <dgm:spPr/>
      <dgm:t>
        <a:bodyPr/>
        <a:lstStyle/>
        <a:p>
          <a:r>
            <a:rPr lang="en-US"/>
            <a:t>Delivering inbox to Windows PowerShell 5.1 in latest Win10</a:t>
          </a:r>
        </a:p>
      </dgm:t>
    </dgm:pt>
    <dgm:pt modelId="{1025C742-0B32-4C5C-9AF6-A03EEA96A0E3}" type="parTrans" cxnId="{D36299A2-019A-468B-B2D0-EC9EE9695333}">
      <dgm:prSet/>
      <dgm:spPr/>
      <dgm:t>
        <a:bodyPr/>
        <a:lstStyle/>
        <a:p>
          <a:endParaRPr lang="en-US"/>
        </a:p>
      </dgm:t>
    </dgm:pt>
    <dgm:pt modelId="{F9963037-01F2-4A88-BB8B-46E9E0F5E171}" type="sibTrans" cxnId="{D36299A2-019A-468B-B2D0-EC9EE9695333}">
      <dgm:prSet/>
      <dgm:spPr/>
      <dgm:t>
        <a:bodyPr/>
        <a:lstStyle/>
        <a:p>
          <a:endParaRPr lang="en-US"/>
        </a:p>
      </dgm:t>
    </dgm:pt>
    <dgm:pt modelId="{327E2EB3-CF64-4D79-8189-23E11BF5D107}" type="pres">
      <dgm:prSet presAssocID="{F4A411CC-80EE-4722-A0B7-7008D0C76110}" presName="root" presStyleCnt="0">
        <dgm:presLayoutVars>
          <dgm:dir/>
          <dgm:resizeHandles val="exact"/>
        </dgm:presLayoutVars>
      </dgm:prSet>
      <dgm:spPr/>
    </dgm:pt>
    <dgm:pt modelId="{6A673658-ECBE-4608-81B9-B417130C054E}" type="pres">
      <dgm:prSet presAssocID="{F33E69E4-E32F-44D4-9538-EA2E3899A16D}" presName="compNode" presStyleCnt="0"/>
      <dgm:spPr/>
    </dgm:pt>
    <dgm:pt modelId="{241940C6-5F2F-48F2-A4FE-8BF412E7497D}" type="pres">
      <dgm:prSet presAssocID="{F33E69E4-E32F-44D4-9538-EA2E3899A16D}" presName="bgRect" presStyleLbl="bgShp" presStyleIdx="0" presStyleCnt="3" custLinFactNeighborX="-1861" custLinFactNeighborY="-31292"/>
      <dgm:spPr/>
    </dgm:pt>
    <dgm:pt modelId="{E38A4769-5F76-4C67-8D11-607798F8381E}" type="pres">
      <dgm:prSet presAssocID="{F33E69E4-E32F-44D4-9538-EA2E3899A16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ind"/>
        </a:ext>
      </dgm:extLst>
    </dgm:pt>
    <dgm:pt modelId="{F7E40ACA-2397-4CBA-96DA-2522A66E08A6}" type="pres">
      <dgm:prSet presAssocID="{F33E69E4-E32F-44D4-9538-EA2E3899A16D}" presName="spaceRect" presStyleCnt="0"/>
      <dgm:spPr/>
    </dgm:pt>
    <dgm:pt modelId="{AC81DB29-59FB-4F66-B342-9BC4618F3F31}" type="pres">
      <dgm:prSet presAssocID="{F33E69E4-E32F-44D4-9538-EA2E3899A16D}" presName="parTx" presStyleLbl="revTx" presStyleIdx="0" presStyleCnt="3">
        <dgm:presLayoutVars>
          <dgm:chMax val="0"/>
          <dgm:chPref val="0"/>
        </dgm:presLayoutVars>
      </dgm:prSet>
      <dgm:spPr/>
    </dgm:pt>
    <dgm:pt modelId="{D5B813CB-A0A1-420A-929E-346762C13345}" type="pres">
      <dgm:prSet presAssocID="{667D11D4-016D-43E9-A790-BE8FB9A63744}" presName="sibTrans" presStyleCnt="0"/>
      <dgm:spPr/>
    </dgm:pt>
    <dgm:pt modelId="{C9D6A545-7286-44FC-93B4-D3484DF98261}" type="pres">
      <dgm:prSet presAssocID="{DA053086-B372-4C3E-8022-B37E6F8FD53B}" presName="compNode" presStyleCnt="0"/>
      <dgm:spPr/>
    </dgm:pt>
    <dgm:pt modelId="{68CE8636-A79F-492D-A8BC-9CC4C00BAF25}" type="pres">
      <dgm:prSet presAssocID="{DA053086-B372-4C3E-8022-B37E6F8FD53B}" presName="bgRect" presStyleLbl="bgShp" presStyleIdx="1" presStyleCnt="3"/>
      <dgm:spPr/>
    </dgm:pt>
    <dgm:pt modelId="{A756D37D-686E-4576-9BBB-3A8160527F18}" type="pres">
      <dgm:prSet presAssocID="{DA053086-B372-4C3E-8022-B37E6F8FD53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A02741C0-4D3F-4567-9D18-499B865F44A0}" type="pres">
      <dgm:prSet presAssocID="{DA053086-B372-4C3E-8022-B37E6F8FD53B}" presName="spaceRect" presStyleCnt="0"/>
      <dgm:spPr/>
    </dgm:pt>
    <dgm:pt modelId="{319292FF-CA19-4B53-B6CB-09093C5973D7}" type="pres">
      <dgm:prSet presAssocID="{DA053086-B372-4C3E-8022-B37E6F8FD53B}" presName="parTx" presStyleLbl="revTx" presStyleIdx="1" presStyleCnt="3">
        <dgm:presLayoutVars>
          <dgm:chMax val="0"/>
          <dgm:chPref val="0"/>
        </dgm:presLayoutVars>
      </dgm:prSet>
      <dgm:spPr/>
    </dgm:pt>
    <dgm:pt modelId="{8D972AA5-070C-4F57-A563-930479713E3D}" type="pres">
      <dgm:prSet presAssocID="{8A2C911A-FB7F-4EF7-A8D9-A55116A0FBBD}" presName="sibTrans" presStyleCnt="0"/>
      <dgm:spPr/>
    </dgm:pt>
    <dgm:pt modelId="{2F238422-9A1E-4A6A-A843-C8457AC4F049}" type="pres">
      <dgm:prSet presAssocID="{CCF60F4D-552A-4C2D-9C59-C0A84CA9F945}" presName="compNode" presStyleCnt="0"/>
      <dgm:spPr/>
    </dgm:pt>
    <dgm:pt modelId="{13375BC1-10A9-4A92-9818-6C90C7EFF01D}" type="pres">
      <dgm:prSet presAssocID="{CCF60F4D-552A-4C2D-9C59-C0A84CA9F945}" presName="bgRect" presStyleLbl="bgShp" presStyleIdx="2" presStyleCnt="3"/>
      <dgm:spPr/>
    </dgm:pt>
    <dgm:pt modelId="{B92021B0-51FF-42FA-930C-E963197D8103}" type="pres">
      <dgm:prSet presAssocID="{CCF60F4D-552A-4C2D-9C59-C0A84CA9F94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978BC0B-B9C3-4BC5-859E-CFF5556CCCAC}" type="pres">
      <dgm:prSet presAssocID="{CCF60F4D-552A-4C2D-9C59-C0A84CA9F945}" presName="spaceRect" presStyleCnt="0"/>
      <dgm:spPr/>
    </dgm:pt>
    <dgm:pt modelId="{E4D91B99-A53B-4E51-B224-FFD3E18AF650}" type="pres">
      <dgm:prSet presAssocID="{CCF60F4D-552A-4C2D-9C59-C0A84CA9F94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ADA152B-3548-499B-9261-EC32A4FAE8FE}" srcId="{F4A411CC-80EE-4722-A0B7-7008D0C76110}" destId="{F33E69E4-E32F-44D4-9538-EA2E3899A16D}" srcOrd="0" destOrd="0" parTransId="{839684FF-811B-4027-82AB-B8AE58881279}" sibTransId="{667D11D4-016D-43E9-A790-BE8FB9A63744}"/>
    <dgm:cxn modelId="{1555643A-BD3C-4829-9C4B-59482D8A6F4C}" type="presOf" srcId="{F4A411CC-80EE-4722-A0B7-7008D0C76110}" destId="{327E2EB3-CF64-4D79-8189-23E11BF5D107}" srcOrd="0" destOrd="0" presId="urn:microsoft.com/office/officeart/2018/2/layout/IconVerticalSolidList"/>
    <dgm:cxn modelId="{FE1B0D3B-FBE5-42CC-AF0C-BD8C19D1D40C}" srcId="{F4A411CC-80EE-4722-A0B7-7008D0C76110}" destId="{DA053086-B372-4C3E-8022-B37E6F8FD53B}" srcOrd="1" destOrd="0" parTransId="{3D28572E-5A71-4F57-BAFF-E0904CB76F2F}" sibTransId="{8A2C911A-FB7F-4EF7-A8D9-A55116A0FBBD}"/>
    <dgm:cxn modelId="{36D2AB4C-218C-40C0-8198-ADA1D4742C67}" type="presOf" srcId="{DA053086-B372-4C3E-8022-B37E6F8FD53B}" destId="{319292FF-CA19-4B53-B6CB-09093C5973D7}" srcOrd="0" destOrd="0" presId="urn:microsoft.com/office/officeart/2018/2/layout/IconVerticalSolidList"/>
    <dgm:cxn modelId="{6960BB8C-2E3C-4E13-9450-EF20001E6D15}" type="presOf" srcId="{F33E69E4-E32F-44D4-9538-EA2E3899A16D}" destId="{AC81DB29-59FB-4F66-B342-9BC4618F3F31}" srcOrd="0" destOrd="0" presId="urn:microsoft.com/office/officeart/2018/2/layout/IconVerticalSolidList"/>
    <dgm:cxn modelId="{D36299A2-019A-468B-B2D0-EC9EE9695333}" srcId="{F4A411CC-80EE-4722-A0B7-7008D0C76110}" destId="{CCF60F4D-552A-4C2D-9C59-C0A84CA9F945}" srcOrd="2" destOrd="0" parTransId="{1025C742-0B32-4C5C-9AF6-A03EEA96A0E3}" sibTransId="{F9963037-01F2-4A88-BB8B-46E9E0F5E171}"/>
    <dgm:cxn modelId="{0CC7B7A6-8700-45FF-8F36-F30E13F5344C}" type="presOf" srcId="{CCF60F4D-552A-4C2D-9C59-C0A84CA9F945}" destId="{E4D91B99-A53B-4E51-B224-FFD3E18AF650}" srcOrd="0" destOrd="0" presId="urn:microsoft.com/office/officeart/2018/2/layout/IconVerticalSolidList"/>
    <dgm:cxn modelId="{0C0B57FF-2F1C-429B-B518-8E74D77A5C91}" type="presParOf" srcId="{327E2EB3-CF64-4D79-8189-23E11BF5D107}" destId="{6A673658-ECBE-4608-81B9-B417130C054E}" srcOrd="0" destOrd="0" presId="urn:microsoft.com/office/officeart/2018/2/layout/IconVerticalSolidList"/>
    <dgm:cxn modelId="{E203A10F-BA31-4CE9-A311-8325E6E85F44}" type="presParOf" srcId="{6A673658-ECBE-4608-81B9-B417130C054E}" destId="{241940C6-5F2F-48F2-A4FE-8BF412E7497D}" srcOrd="0" destOrd="0" presId="urn:microsoft.com/office/officeart/2018/2/layout/IconVerticalSolidList"/>
    <dgm:cxn modelId="{53B008EF-178F-4FD6-974A-F0B86823EED8}" type="presParOf" srcId="{6A673658-ECBE-4608-81B9-B417130C054E}" destId="{E38A4769-5F76-4C67-8D11-607798F8381E}" srcOrd="1" destOrd="0" presId="urn:microsoft.com/office/officeart/2018/2/layout/IconVerticalSolidList"/>
    <dgm:cxn modelId="{C2426ACE-7234-4207-B9A7-05428F1E0AD9}" type="presParOf" srcId="{6A673658-ECBE-4608-81B9-B417130C054E}" destId="{F7E40ACA-2397-4CBA-96DA-2522A66E08A6}" srcOrd="2" destOrd="0" presId="urn:microsoft.com/office/officeart/2018/2/layout/IconVerticalSolidList"/>
    <dgm:cxn modelId="{915B9037-3B63-4D4C-8EB4-18A11633FBB5}" type="presParOf" srcId="{6A673658-ECBE-4608-81B9-B417130C054E}" destId="{AC81DB29-59FB-4F66-B342-9BC4618F3F31}" srcOrd="3" destOrd="0" presId="urn:microsoft.com/office/officeart/2018/2/layout/IconVerticalSolidList"/>
    <dgm:cxn modelId="{5CAF1E59-952A-48D7-A81A-83C79E662C35}" type="presParOf" srcId="{327E2EB3-CF64-4D79-8189-23E11BF5D107}" destId="{D5B813CB-A0A1-420A-929E-346762C13345}" srcOrd="1" destOrd="0" presId="urn:microsoft.com/office/officeart/2018/2/layout/IconVerticalSolidList"/>
    <dgm:cxn modelId="{AEBCDC0D-856B-4CB0-B6D1-76F9452D515E}" type="presParOf" srcId="{327E2EB3-CF64-4D79-8189-23E11BF5D107}" destId="{C9D6A545-7286-44FC-93B4-D3484DF98261}" srcOrd="2" destOrd="0" presId="urn:microsoft.com/office/officeart/2018/2/layout/IconVerticalSolidList"/>
    <dgm:cxn modelId="{F8BB5607-E927-4C01-A728-5F5EDFC329A8}" type="presParOf" srcId="{C9D6A545-7286-44FC-93B4-D3484DF98261}" destId="{68CE8636-A79F-492D-A8BC-9CC4C00BAF25}" srcOrd="0" destOrd="0" presId="urn:microsoft.com/office/officeart/2018/2/layout/IconVerticalSolidList"/>
    <dgm:cxn modelId="{16694ACF-72D0-4651-8916-559674D35CA8}" type="presParOf" srcId="{C9D6A545-7286-44FC-93B4-D3484DF98261}" destId="{A756D37D-686E-4576-9BBB-3A8160527F18}" srcOrd="1" destOrd="0" presId="urn:microsoft.com/office/officeart/2018/2/layout/IconVerticalSolidList"/>
    <dgm:cxn modelId="{29E48771-EB38-4F03-9624-678258EEDD05}" type="presParOf" srcId="{C9D6A545-7286-44FC-93B4-D3484DF98261}" destId="{A02741C0-4D3F-4567-9D18-499B865F44A0}" srcOrd="2" destOrd="0" presId="urn:microsoft.com/office/officeart/2018/2/layout/IconVerticalSolidList"/>
    <dgm:cxn modelId="{3B478DAD-6A0D-4A0D-82BA-70EA1291143C}" type="presParOf" srcId="{C9D6A545-7286-44FC-93B4-D3484DF98261}" destId="{319292FF-CA19-4B53-B6CB-09093C5973D7}" srcOrd="3" destOrd="0" presId="urn:microsoft.com/office/officeart/2018/2/layout/IconVerticalSolidList"/>
    <dgm:cxn modelId="{1CC30AF3-71C2-47E9-AA3B-913D3CD7AB7B}" type="presParOf" srcId="{327E2EB3-CF64-4D79-8189-23E11BF5D107}" destId="{8D972AA5-070C-4F57-A563-930479713E3D}" srcOrd="3" destOrd="0" presId="urn:microsoft.com/office/officeart/2018/2/layout/IconVerticalSolidList"/>
    <dgm:cxn modelId="{BB9B9547-6997-4D14-A4B4-0D5A39016BCD}" type="presParOf" srcId="{327E2EB3-CF64-4D79-8189-23E11BF5D107}" destId="{2F238422-9A1E-4A6A-A843-C8457AC4F049}" srcOrd="4" destOrd="0" presId="urn:microsoft.com/office/officeart/2018/2/layout/IconVerticalSolidList"/>
    <dgm:cxn modelId="{0998C2BB-0E5E-4754-B5A0-DD9964906520}" type="presParOf" srcId="{2F238422-9A1E-4A6A-A843-C8457AC4F049}" destId="{13375BC1-10A9-4A92-9818-6C90C7EFF01D}" srcOrd="0" destOrd="0" presId="urn:microsoft.com/office/officeart/2018/2/layout/IconVerticalSolidList"/>
    <dgm:cxn modelId="{DC55A5D1-D97A-436C-B7D8-353F7D0EFB9A}" type="presParOf" srcId="{2F238422-9A1E-4A6A-A843-C8457AC4F049}" destId="{B92021B0-51FF-42FA-930C-E963197D8103}" srcOrd="1" destOrd="0" presId="urn:microsoft.com/office/officeart/2018/2/layout/IconVerticalSolidList"/>
    <dgm:cxn modelId="{5260B5D7-EFE5-4048-A4F5-35A1831CB1FF}" type="presParOf" srcId="{2F238422-9A1E-4A6A-A843-C8457AC4F049}" destId="{9978BC0B-B9C3-4BC5-859E-CFF5556CCCAC}" srcOrd="2" destOrd="0" presId="urn:microsoft.com/office/officeart/2018/2/layout/IconVerticalSolidList"/>
    <dgm:cxn modelId="{CF15E28A-0D35-4C5D-B7BD-494C4F5BFCCA}" type="presParOf" srcId="{2F238422-9A1E-4A6A-A843-C8457AC4F049}" destId="{E4D91B99-A53B-4E51-B224-FFD3E18AF6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AAB98-0C11-4F87-BDAA-6E93329D664D}">
      <dsp:nvSpPr>
        <dsp:cNvPr id="0" name=""/>
        <dsp:cNvSpPr/>
      </dsp:nvSpPr>
      <dsp:spPr>
        <a:xfrm rot="16200000">
          <a:off x="-1951014" y="3805701"/>
          <a:ext cx="5563535" cy="664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86155" bIns="0" numCol="1" spcCol="1270" anchor="t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Ubiquity</a:t>
          </a:r>
        </a:p>
      </dsp:txBody>
      <dsp:txXfrm>
        <a:off x="-1951014" y="3805701"/>
        <a:ext cx="5563535" cy="664616"/>
      </dsp:txXfrm>
    </dsp:sp>
    <dsp:sp modelId="{F99D5342-6512-441B-A197-AA2C0E30E614}">
      <dsp:nvSpPr>
        <dsp:cNvPr id="0" name=""/>
        <dsp:cNvSpPr/>
      </dsp:nvSpPr>
      <dsp:spPr>
        <a:xfrm>
          <a:off x="1199540" y="1316700"/>
          <a:ext cx="4486215" cy="58791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586155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800" kern="1200" dirty="0"/>
            <a:t>PowerShell Core is supported on Linux, MacOS, and Windows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800" kern="1200" dirty="0"/>
            <a:t>PowerShell in Cloud Shell enables Azure management from any browser or phone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800" kern="1200" dirty="0"/>
            <a:t>PowerShell integration in VS Code, docs.microsoft.com, Azure services</a:t>
          </a:r>
        </a:p>
      </dsp:txBody>
      <dsp:txXfrm>
        <a:off x="1199540" y="1316700"/>
        <a:ext cx="4486215" cy="5879162"/>
      </dsp:txXfrm>
    </dsp:sp>
    <dsp:sp modelId="{0F52AE69-784C-4A5E-9A47-DE2EA9205E3D}">
      <dsp:nvSpPr>
        <dsp:cNvPr id="0" name=""/>
        <dsp:cNvSpPr/>
      </dsp:nvSpPr>
      <dsp:spPr>
        <a:xfrm>
          <a:off x="722414" y="348184"/>
          <a:ext cx="1329232" cy="13292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67805-F0CB-4A06-82AE-7093043C6D56}">
      <dsp:nvSpPr>
        <dsp:cNvPr id="0" name=""/>
        <dsp:cNvSpPr/>
      </dsp:nvSpPr>
      <dsp:spPr>
        <a:xfrm rot="16200000">
          <a:off x="3351623" y="3876896"/>
          <a:ext cx="5563535" cy="669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86155" bIns="0" numCol="1" spcCol="1270" anchor="t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Agility</a:t>
          </a:r>
        </a:p>
      </dsp:txBody>
      <dsp:txXfrm>
        <a:off x="3351623" y="3876896"/>
        <a:ext cx="5563535" cy="669800"/>
      </dsp:txXfrm>
    </dsp:sp>
    <dsp:sp modelId="{31E22EDF-6BAC-49B8-AECD-62D0B2E99937}">
      <dsp:nvSpPr>
        <dsp:cNvPr id="0" name=""/>
        <dsp:cNvSpPr/>
      </dsp:nvSpPr>
      <dsp:spPr>
        <a:xfrm>
          <a:off x="6543767" y="1272215"/>
          <a:ext cx="4435034" cy="5879162"/>
        </a:xfrm>
        <a:prstGeom prst="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586155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000" kern="1200" dirty="0"/>
            <a:t>Faster release cycles and transparent development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000" kern="1200" dirty="0"/>
            <a:t>Direct interactions with the PowerShell team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PowerShell in Cloud Shell is maintained by Microsoft with latest tools</a:t>
          </a:r>
        </a:p>
      </dsp:txBody>
      <dsp:txXfrm>
        <a:off x="6543767" y="1272215"/>
        <a:ext cx="4435034" cy="5879162"/>
      </dsp:txXfrm>
    </dsp:sp>
    <dsp:sp modelId="{6FA10BBC-8359-44EE-AB38-07BAEA3EB92D}">
      <dsp:nvSpPr>
        <dsp:cNvPr id="0" name=""/>
        <dsp:cNvSpPr/>
      </dsp:nvSpPr>
      <dsp:spPr>
        <a:xfrm>
          <a:off x="6372134" y="392421"/>
          <a:ext cx="1329232" cy="13292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F6A347-FDFE-4E2F-816E-222505467AEA}">
      <dsp:nvSpPr>
        <dsp:cNvPr id="0" name=""/>
        <dsp:cNvSpPr/>
      </dsp:nvSpPr>
      <dsp:spPr>
        <a:xfrm rot="16200000">
          <a:off x="8604093" y="3876896"/>
          <a:ext cx="5563535" cy="669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86155" bIns="0" numCol="1" spcCol="1270" anchor="t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Community</a:t>
          </a:r>
        </a:p>
      </dsp:txBody>
      <dsp:txXfrm>
        <a:off x="8604093" y="3876896"/>
        <a:ext cx="5563535" cy="669800"/>
      </dsp:txXfrm>
    </dsp:sp>
    <dsp:sp modelId="{DF094A41-FB71-4EE7-AECD-2BA7DB2F0236}">
      <dsp:nvSpPr>
        <dsp:cNvPr id="0" name=""/>
        <dsp:cNvSpPr/>
      </dsp:nvSpPr>
      <dsp:spPr>
        <a:xfrm>
          <a:off x="11752693" y="1289985"/>
          <a:ext cx="4603340" cy="5879162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586155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000" kern="1200" dirty="0"/>
            <a:t>Great OSS engagement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000" kern="1200" dirty="0"/>
            <a:t>Tremendous usage of PowerShell Gallery for publishing and downloading PowerShell artifacts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000" kern="1200" dirty="0"/>
            <a:t>User groups, PowerShell Conferences, Social media etc.</a:t>
          </a:r>
        </a:p>
      </dsp:txBody>
      <dsp:txXfrm>
        <a:off x="11752693" y="1289985"/>
        <a:ext cx="4603340" cy="5879162"/>
      </dsp:txXfrm>
    </dsp:sp>
    <dsp:sp modelId="{734A1660-CEEA-4BEE-A52E-C2A7A973C38E}">
      <dsp:nvSpPr>
        <dsp:cNvPr id="0" name=""/>
        <dsp:cNvSpPr/>
      </dsp:nvSpPr>
      <dsp:spPr>
        <a:xfrm>
          <a:off x="11624691" y="392421"/>
          <a:ext cx="1329232" cy="13292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EF143-E6B5-4DD5-8C08-BF2134A8DBFB}">
      <dsp:nvSpPr>
        <dsp:cNvPr id="0" name=""/>
        <dsp:cNvSpPr/>
      </dsp:nvSpPr>
      <dsp:spPr>
        <a:xfrm>
          <a:off x="941788" y="277671"/>
          <a:ext cx="2299224" cy="79849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32ABE5-8946-4216-BFE5-52FADA35DFB0}">
      <dsp:nvSpPr>
        <dsp:cNvPr id="0" name=""/>
        <dsp:cNvSpPr/>
      </dsp:nvSpPr>
      <dsp:spPr>
        <a:xfrm>
          <a:off x="1872172" y="2232903"/>
          <a:ext cx="445586" cy="285175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99313-FE4A-41A6-B42D-15C8188F8499}">
      <dsp:nvSpPr>
        <dsp:cNvPr id="0" name=""/>
        <dsp:cNvSpPr/>
      </dsp:nvSpPr>
      <dsp:spPr>
        <a:xfrm>
          <a:off x="710062" y="2461043"/>
          <a:ext cx="2769805" cy="534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45908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53" b="1" kern="0" dirty="0">
            <a:gradFill>
              <a:gsLst>
                <a:gs pos="2917">
                  <a:srgbClr val="505050"/>
                </a:gs>
                <a:gs pos="100000">
                  <a:srgbClr val="505050"/>
                </a:gs>
              </a:gsLst>
              <a:lin ang="5400000" scaled="0"/>
            </a:gradFill>
            <a:latin typeface="Segoe UI Light"/>
            <a:ea typeface="+mn-ea"/>
            <a:cs typeface="+mn-cs"/>
          </a:endParaRPr>
        </a:p>
      </dsp:txBody>
      <dsp:txXfrm>
        <a:off x="710062" y="2461043"/>
        <a:ext cx="2769805" cy="534703"/>
      </dsp:txXfrm>
    </dsp:sp>
    <dsp:sp modelId="{F934E5A8-F9EE-49EA-83A3-9CE5CA28421B}">
      <dsp:nvSpPr>
        <dsp:cNvPr id="0" name=""/>
        <dsp:cNvSpPr/>
      </dsp:nvSpPr>
      <dsp:spPr>
        <a:xfrm>
          <a:off x="1601789" y="985251"/>
          <a:ext cx="1153892" cy="11072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 XML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 JSON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 CSV</a:t>
          </a:r>
        </a:p>
      </dsp:txBody>
      <dsp:txXfrm>
        <a:off x="1770773" y="1147398"/>
        <a:ext cx="815924" cy="782918"/>
      </dsp:txXfrm>
    </dsp:sp>
    <dsp:sp modelId="{731F0C59-5BF1-461E-8976-3ECC3F5A8D48}">
      <dsp:nvSpPr>
        <dsp:cNvPr id="0" name=""/>
        <dsp:cNvSpPr/>
      </dsp:nvSpPr>
      <dsp:spPr>
        <a:xfrm>
          <a:off x="1002653" y="95342"/>
          <a:ext cx="1128154" cy="1150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.NET APIs</a:t>
          </a:r>
        </a:p>
      </dsp:txBody>
      <dsp:txXfrm>
        <a:off x="1167867" y="263798"/>
        <a:ext cx="797726" cy="813379"/>
      </dsp:txXfrm>
    </dsp:sp>
    <dsp:sp modelId="{EDDA89A4-A4F6-425D-90BD-D33D264111ED}">
      <dsp:nvSpPr>
        <dsp:cNvPr id="0" name=""/>
        <dsp:cNvSpPr/>
      </dsp:nvSpPr>
      <dsp:spPr>
        <a:xfrm>
          <a:off x="2069833" y="94481"/>
          <a:ext cx="1116035" cy="11959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Native APIs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Win32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WMI/CIM</a:t>
          </a:r>
        </a:p>
      </dsp:txBody>
      <dsp:txXfrm>
        <a:off x="2233273" y="269617"/>
        <a:ext cx="789155" cy="845632"/>
      </dsp:txXfrm>
    </dsp:sp>
    <dsp:sp modelId="{70AB58A6-4142-438C-BAFE-1846DB3F970A}">
      <dsp:nvSpPr>
        <dsp:cNvPr id="0" name=""/>
        <dsp:cNvSpPr/>
      </dsp:nvSpPr>
      <dsp:spPr>
        <a:xfrm>
          <a:off x="838266" y="-50252"/>
          <a:ext cx="2495282" cy="264350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69620-EF23-4669-88CB-65DDBFF3C922}">
      <dsp:nvSpPr>
        <dsp:cNvPr id="0" name=""/>
        <dsp:cNvSpPr/>
      </dsp:nvSpPr>
      <dsp:spPr>
        <a:xfrm>
          <a:off x="152399" y="1295403"/>
          <a:ext cx="1131786" cy="1131786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56F76-33DD-4D0A-B2DB-E97158C5CAA7}">
      <dsp:nvSpPr>
        <dsp:cNvPr id="0" name=""/>
        <dsp:cNvSpPr/>
      </dsp:nvSpPr>
      <dsp:spPr>
        <a:xfrm>
          <a:off x="24518" y="2459374"/>
          <a:ext cx="3233674" cy="910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Windows PS Compatibility</a:t>
          </a:r>
        </a:p>
      </dsp:txBody>
      <dsp:txXfrm>
        <a:off x="24518" y="2459374"/>
        <a:ext cx="3233674" cy="910360"/>
      </dsp:txXfrm>
    </dsp:sp>
    <dsp:sp modelId="{48431BB8-C41E-4959-B336-6802584B2898}">
      <dsp:nvSpPr>
        <dsp:cNvPr id="0" name=""/>
        <dsp:cNvSpPr/>
      </dsp:nvSpPr>
      <dsp:spPr>
        <a:xfrm>
          <a:off x="24518" y="3471704"/>
          <a:ext cx="3233674" cy="2735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Additional module validation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Windows PowerShell wrapper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.NET Core 3.1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Available in Windows Store</a:t>
          </a:r>
        </a:p>
      </dsp:txBody>
      <dsp:txXfrm>
        <a:off x="24518" y="3471704"/>
        <a:ext cx="3233674" cy="2735142"/>
      </dsp:txXfrm>
    </dsp:sp>
    <dsp:sp modelId="{8A4C64D0-4BAC-47BE-99C2-CDA3706746EF}">
      <dsp:nvSpPr>
        <dsp:cNvPr id="0" name=""/>
        <dsp:cNvSpPr/>
      </dsp:nvSpPr>
      <dsp:spPr>
        <a:xfrm>
          <a:off x="4126013" y="1219199"/>
          <a:ext cx="1131786" cy="113178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32CC57-5553-4312-94E4-49BFF6C22331}">
      <dsp:nvSpPr>
        <dsp:cNvPr id="0" name=""/>
        <dsp:cNvSpPr/>
      </dsp:nvSpPr>
      <dsp:spPr>
        <a:xfrm>
          <a:off x="3824086" y="2459374"/>
          <a:ext cx="3233674" cy="910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Affinity to the Cloud</a:t>
          </a:r>
        </a:p>
      </dsp:txBody>
      <dsp:txXfrm>
        <a:off x="3824086" y="2459374"/>
        <a:ext cx="3233674" cy="910360"/>
      </dsp:txXfrm>
    </dsp:sp>
    <dsp:sp modelId="{FD96E48D-ADC6-4FDE-88B1-49B06DA58E61}">
      <dsp:nvSpPr>
        <dsp:cNvPr id="0" name=""/>
        <dsp:cNvSpPr/>
      </dsp:nvSpPr>
      <dsp:spPr>
        <a:xfrm>
          <a:off x="3824086" y="3471704"/>
          <a:ext cx="3233674" cy="2735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Secrets management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Cloud Shell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Docker Distributions</a:t>
          </a:r>
        </a:p>
      </dsp:txBody>
      <dsp:txXfrm>
        <a:off x="3824086" y="3471704"/>
        <a:ext cx="3233674" cy="2735142"/>
      </dsp:txXfrm>
    </dsp:sp>
    <dsp:sp modelId="{B542EF23-0061-465D-BB61-E9C95B823E38}">
      <dsp:nvSpPr>
        <dsp:cNvPr id="0" name=""/>
        <dsp:cNvSpPr/>
      </dsp:nvSpPr>
      <dsp:spPr>
        <a:xfrm>
          <a:off x="8305796" y="1219199"/>
          <a:ext cx="1131786" cy="113178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D8D06-518F-4F6D-A496-FE5893C0C517}">
      <dsp:nvSpPr>
        <dsp:cNvPr id="0" name=""/>
        <dsp:cNvSpPr/>
      </dsp:nvSpPr>
      <dsp:spPr>
        <a:xfrm>
          <a:off x="7620000" y="2476498"/>
          <a:ext cx="3975447" cy="910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Great Tooling</a:t>
          </a:r>
        </a:p>
      </dsp:txBody>
      <dsp:txXfrm>
        <a:off x="7620000" y="2476498"/>
        <a:ext cx="3975447" cy="910360"/>
      </dsp:txXfrm>
    </dsp:sp>
    <dsp:sp modelId="{DCF5A27F-E198-499D-9BE7-F4985A7E781E}">
      <dsp:nvSpPr>
        <dsp:cNvPr id="0" name=""/>
        <dsp:cNvSpPr/>
      </dsp:nvSpPr>
      <dsp:spPr>
        <a:xfrm>
          <a:off x="7623654" y="3471704"/>
          <a:ext cx="3978940" cy="2735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PowerShellGet</a:t>
          </a:r>
          <a:r>
            <a:rPr lang="en-US" sz="1800" kern="1200" dirty="0"/>
            <a:t> 3.0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PSReadLine 2.0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PowerShellEditorServices</a:t>
          </a:r>
          <a:r>
            <a:rPr lang="en-US" sz="1800" kern="1200" dirty="0"/>
            <a:t> 2.0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Telemetry++</a:t>
          </a:r>
        </a:p>
      </dsp:txBody>
      <dsp:txXfrm>
        <a:off x="7623654" y="3471704"/>
        <a:ext cx="3978940" cy="2735142"/>
      </dsp:txXfrm>
    </dsp:sp>
    <dsp:sp modelId="{E88E51E8-451B-4BA2-B39F-679759D774E7}">
      <dsp:nvSpPr>
        <dsp:cNvPr id="0" name=""/>
        <dsp:cNvSpPr/>
      </dsp:nvSpPr>
      <dsp:spPr>
        <a:xfrm>
          <a:off x="13106399" y="1295398"/>
          <a:ext cx="1131786" cy="1131786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1C81A-F936-4FFA-AFDA-3D16642E63AA}">
      <dsp:nvSpPr>
        <dsp:cNvPr id="0" name=""/>
        <dsp:cNvSpPr/>
      </dsp:nvSpPr>
      <dsp:spPr>
        <a:xfrm>
          <a:off x="12192012" y="2400750"/>
          <a:ext cx="4119604" cy="910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Top Customer Requests</a:t>
          </a:r>
        </a:p>
      </dsp:txBody>
      <dsp:txXfrm>
        <a:off x="12192012" y="2400750"/>
        <a:ext cx="4119604" cy="910360"/>
      </dsp:txXfrm>
    </dsp:sp>
    <dsp:sp modelId="{2862D66F-07E4-4EBD-AC89-328DA6E8A3C2}">
      <dsp:nvSpPr>
        <dsp:cNvPr id="0" name=""/>
        <dsp:cNvSpPr/>
      </dsp:nvSpPr>
      <dsp:spPr>
        <a:xfrm>
          <a:off x="12193006" y="3134118"/>
          <a:ext cx="4570993" cy="2777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ForEach</a:t>
          </a:r>
          <a:r>
            <a:rPr lang="en-US" sz="1800" kern="1200" dirty="0"/>
            <a:t>-Object –Parallel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Local policy support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Invoke-</a:t>
          </a:r>
          <a:r>
            <a:rPr lang="en-US" sz="1800" kern="1200" dirty="0" err="1"/>
            <a:t>DscResource</a:t>
          </a:r>
          <a:endParaRPr lang="en-US" sz="18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Updated ErrorView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New version notification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Ternary operator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Chain operators (&amp;&amp; and ||)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Null conditional assignment</a:t>
          </a:r>
        </a:p>
      </dsp:txBody>
      <dsp:txXfrm>
        <a:off x="12193006" y="3134118"/>
        <a:ext cx="4570993" cy="27778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69620-EF23-4669-88CB-65DDBFF3C922}">
      <dsp:nvSpPr>
        <dsp:cNvPr id="0" name=""/>
        <dsp:cNvSpPr/>
      </dsp:nvSpPr>
      <dsp:spPr>
        <a:xfrm>
          <a:off x="152399" y="1295403"/>
          <a:ext cx="1131786" cy="1131786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56F76-33DD-4D0A-B2DB-E97158C5CAA7}">
      <dsp:nvSpPr>
        <dsp:cNvPr id="0" name=""/>
        <dsp:cNvSpPr/>
      </dsp:nvSpPr>
      <dsp:spPr>
        <a:xfrm>
          <a:off x="24518" y="2459374"/>
          <a:ext cx="3233674" cy="910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Windows PS Compatibility</a:t>
          </a:r>
        </a:p>
      </dsp:txBody>
      <dsp:txXfrm>
        <a:off x="24518" y="2459374"/>
        <a:ext cx="3233674" cy="910360"/>
      </dsp:txXfrm>
    </dsp:sp>
    <dsp:sp modelId="{48431BB8-C41E-4959-B336-6802584B2898}">
      <dsp:nvSpPr>
        <dsp:cNvPr id="0" name=""/>
        <dsp:cNvSpPr/>
      </dsp:nvSpPr>
      <dsp:spPr>
        <a:xfrm>
          <a:off x="24518" y="3471704"/>
          <a:ext cx="3233674" cy="2735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Additional module validation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Windows PowerShell wrapper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.NET Core 3.1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Available in Windows Store</a:t>
          </a:r>
        </a:p>
      </dsp:txBody>
      <dsp:txXfrm>
        <a:off x="24518" y="3471704"/>
        <a:ext cx="3233674" cy="2735142"/>
      </dsp:txXfrm>
    </dsp:sp>
    <dsp:sp modelId="{8A4C64D0-4BAC-47BE-99C2-CDA3706746EF}">
      <dsp:nvSpPr>
        <dsp:cNvPr id="0" name=""/>
        <dsp:cNvSpPr/>
      </dsp:nvSpPr>
      <dsp:spPr>
        <a:xfrm>
          <a:off x="4126013" y="1219199"/>
          <a:ext cx="1131786" cy="113178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32CC57-5553-4312-94E4-49BFF6C22331}">
      <dsp:nvSpPr>
        <dsp:cNvPr id="0" name=""/>
        <dsp:cNvSpPr/>
      </dsp:nvSpPr>
      <dsp:spPr>
        <a:xfrm>
          <a:off x="3824086" y="2459374"/>
          <a:ext cx="3233674" cy="910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Affinity to the Cloud</a:t>
          </a:r>
        </a:p>
      </dsp:txBody>
      <dsp:txXfrm>
        <a:off x="3824086" y="2459374"/>
        <a:ext cx="3233674" cy="910360"/>
      </dsp:txXfrm>
    </dsp:sp>
    <dsp:sp modelId="{FD96E48D-ADC6-4FDE-88B1-49B06DA58E61}">
      <dsp:nvSpPr>
        <dsp:cNvPr id="0" name=""/>
        <dsp:cNvSpPr/>
      </dsp:nvSpPr>
      <dsp:spPr>
        <a:xfrm>
          <a:off x="3824086" y="3471704"/>
          <a:ext cx="3233674" cy="2735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Secrets management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Cloud Shell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Docker Distributions</a:t>
          </a:r>
        </a:p>
      </dsp:txBody>
      <dsp:txXfrm>
        <a:off x="3824086" y="3471704"/>
        <a:ext cx="3233674" cy="2735142"/>
      </dsp:txXfrm>
    </dsp:sp>
    <dsp:sp modelId="{B542EF23-0061-465D-BB61-E9C95B823E38}">
      <dsp:nvSpPr>
        <dsp:cNvPr id="0" name=""/>
        <dsp:cNvSpPr/>
      </dsp:nvSpPr>
      <dsp:spPr>
        <a:xfrm>
          <a:off x="8305796" y="1219199"/>
          <a:ext cx="1131786" cy="113178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D8D06-518F-4F6D-A496-FE5893C0C517}">
      <dsp:nvSpPr>
        <dsp:cNvPr id="0" name=""/>
        <dsp:cNvSpPr/>
      </dsp:nvSpPr>
      <dsp:spPr>
        <a:xfrm>
          <a:off x="7620000" y="2476498"/>
          <a:ext cx="3975447" cy="910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Great Tooling</a:t>
          </a:r>
        </a:p>
      </dsp:txBody>
      <dsp:txXfrm>
        <a:off x="7620000" y="2476498"/>
        <a:ext cx="3975447" cy="910360"/>
      </dsp:txXfrm>
    </dsp:sp>
    <dsp:sp modelId="{DCF5A27F-E198-499D-9BE7-F4985A7E781E}">
      <dsp:nvSpPr>
        <dsp:cNvPr id="0" name=""/>
        <dsp:cNvSpPr/>
      </dsp:nvSpPr>
      <dsp:spPr>
        <a:xfrm>
          <a:off x="7623654" y="3471704"/>
          <a:ext cx="3978940" cy="2735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PowerShellGet</a:t>
          </a:r>
          <a:r>
            <a:rPr lang="en-US" sz="1800" kern="1200" dirty="0"/>
            <a:t> 3.0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PSReadLine 2.0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PowerShellEditorServices</a:t>
          </a:r>
          <a:r>
            <a:rPr lang="en-US" sz="1800" b="1" kern="1200" dirty="0"/>
            <a:t> 2.0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Telemetry++</a:t>
          </a:r>
        </a:p>
      </dsp:txBody>
      <dsp:txXfrm>
        <a:off x="7623654" y="3471704"/>
        <a:ext cx="3978940" cy="2735142"/>
      </dsp:txXfrm>
    </dsp:sp>
    <dsp:sp modelId="{E88E51E8-451B-4BA2-B39F-679759D774E7}">
      <dsp:nvSpPr>
        <dsp:cNvPr id="0" name=""/>
        <dsp:cNvSpPr/>
      </dsp:nvSpPr>
      <dsp:spPr>
        <a:xfrm>
          <a:off x="13106399" y="1295398"/>
          <a:ext cx="1131786" cy="1131786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1C81A-F936-4FFA-AFDA-3D16642E63AA}">
      <dsp:nvSpPr>
        <dsp:cNvPr id="0" name=""/>
        <dsp:cNvSpPr/>
      </dsp:nvSpPr>
      <dsp:spPr>
        <a:xfrm>
          <a:off x="12192012" y="2400750"/>
          <a:ext cx="4119604" cy="910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Top Customer Requests</a:t>
          </a:r>
        </a:p>
      </dsp:txBody>
      <dsp:txXfrm>
        <a:off x="12192012" y="2400750"/>
        <a:ext cx="4119604" cy="910360"/>
      </dsp:txXfrm>
    </dsp:sp>
    <dsp:sp modelId="{2862D66F-07E4-4EBD-AC89-328DA6E8A3C2}">
      <dsp:nvSpPr>
        <dsp:cNvPr id="0" name=""/>
        <dsp:cNvSpPr/>
      </dsp:nvSpPr>
      <dsp:spPr>
        <a:xfrm>
          <a:off x="12193006" y="3134118"/>
          <a:ext cx="4570993" cy="2777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ForEach</a:t>
          </a:r>
          <a:r>
            <a:rPr lang="en-US" sz="1800" kern="1200" dirty="0"/>
            <a:t>-Object –Parallel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Local policy support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Invoke-</a:t>
          </a:r>
          <a:r>
            <a:rPr lang="en-US" sz="1800" kern="1200" dirty="0" err="1"/>
            <a:t>DscResource</a:t>
          </a:r>
          <a:endParaRPr lang="en-US" sz="18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Updated </a:t>
          </a:r>
          <a:r>
            <a:rPr lang="en-US" sz="1800" b="1" kern="1200" dirty="0" err="1"/>
            <a:t>ErrorView</a:t>
          </a:r>
          <a:endParaRPr lang="en-US" sz="1800" b="1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New version notification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Ternary operator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Chain operators (&amp;&amp; and ||)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Null conditional assignment</a:t>
          </a:r>
        </a:p>
      </dsp:txBody>
      <dsp:txXfrm>
        <a:off x="12193006" y="3134118"/>
        <a:ext cx="4570993" cy="27778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940C6-5F2F-48F2-A4FE-8BF412E7497D}">
      <dsp:nvSpPr>
        <dsp:cNvPr id="0" name=""/>
        <dsp:cNvSpPr/>
      </dsp:nvSpPr>
      <dsp:spPr>
        <a:xfrm>
          <a:off x="0" y="0"/>
          <a:ext cx="8189256" cy="19507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A4769-5F76-4C67-8D11-607798F8381E}">
      <dsp:nvSpPr>
        <dsp:cNvPr id="0" name=""/>
        <dsp:cNvSpPr/>
      </dsp:nvSpPr>
      <dsp:spPr>
        <a:xfrm>
          <a:off x="590113" y="439760"/>
          <a:ext cx="1072933" cy="10729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1DB29-59FB-4F66-B342-9BC4618F3F31}">
      <dsp:nvSpPr>
        <dsp:cNvPr id="0" name=""/>
        <dsp:cNvSpPr/>
      </dsp:nvSpPr>
      <dsp:spPr>
        <a:xfrm>
          <a:off x="2253160" y="833"/>
          <a:ext cx="5936095" cy="1950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458" tIns="206458" rIns="206458" bIns="2064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Address long-standing accessibility and globalization issues</a:t>
          </a:r>
        </a:p>
      </dsp:txBody>
      <dsp:txXfrm>
        <a:off x="2253160" y="833"/>
        <a:ext cx="5936095" cy="1950787"/>
      </dsp:txXfrm>
    </dsp:sp>
    <dsp:sp modelId="{68CE8636-A79F-492D-A8BC-9CC4C00BAF25}">
      <dsp:nvSpPr>
        <dsp:cNvPr id="0" name=""/>
        <dsp:cNvSpPr/>
      </dsp:nvSpPr>
      <dsp:spPr>
        <a:xfrm>
          <a:off x="0" y="2439318"/>
          <a:ext cx="8189256" cy="19507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D37D-686E-4576-9BBB-3A8160527F18}">
      <dsp:nvSpPr>
        <dsp:cNvPr id="0" name=""/>
        <dsp:cNvSpPr/>
      </dsp:nvSpPr>
      <dsp:spPr>
        <a:xfrm>
          <a:off x="590113" y="2878245"/>
          <a:ext cx="1072933" cy="10729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292FF-CA19-4B53-B6CB-09093C5973D7}">
      <dsp:nvSpPr>
        <dsp:cNvPr id="0" name=""/>
        <dsp:cNvSpPr/>
      </dsp:nvSpPr>
      <dsp:spPr>
        <a:xfrm>
          <a:off x="2253160" y="2439318"/>
          <a:ext cx="5936095" cy="1950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458" tIns="206458" rIns="206458" bIns="2064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Fix series of edge-case crashes and keyboard layout issues</a:t>
          </a:r>
        </a:p>
      </dsp:txBody>
      <dsp:txXfrm>
        <a:off x="2253160" y="2439318"/>
        <a:ext cx="5936095" cy="1950787"/>
      </dsp:txXfrm>
    </dsp:sp>
    <dsp:sp modelId="{13375BC1-10A9-4A92-9818-6C90C7EFF01D}">
      <dsp:nvSpPr>
        <dsp:cNvPr id="0" name=""/>
        <dsp:cNvSpPr/>
      </dsp:nvSpPr>
      <dsp:spPr>
        <a:xfrm>
          <a:off x="0" y="4877803"/>
          <a:ext cx="8189256" cy="19507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021B0-51FF-42FA-930C-E963197D8103}">
      <dsp:nvSpPr>
        <dsp:cNvPr id="0" name=""/>
        <dsp:cNvSpPr/>
      </dsp:nvSpPr>
      <dsp:spPr>
        <a:xfrm>
          <a:off x="590113" y="5316730"/>
          <a:ext cx="1072933" cy="10729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D91B99-A53B-4E51-B224-FFD3E18AF650}">
      <dsp:nvSpPr>
        <dsp:cNvPr id="0" name=""/>
        <dsp:cNvSpPr/>
      </dsp:nvSpPr>
      <dsp:spPr>
        <a:xfrm>
          <a:off x="2253160" y="4877803"/>
          <a:ext cx="5936095" cy="1950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458" tIns="206458" rIns="206458" bIns="2064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Delivering inbox to Windows PowerShell 5.1 in latest Win10</a:t>
          </a:r>
        </a:p>
      </dsp:txBody>
      <dsp:txXfrm>
        <a:off x="2253160" y="4877803"/>
        <a:ext cx="5936095" cy="1950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2031E-CC76-4CD4-B9E1-CA1DF7176803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8A43-E6D0-42D1-8646-D1BD113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00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55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Aft>
                <a:spcPts val="1200"/>
              </a:spcAft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12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Aft>
                <a:spcPts val="1200"/>
              </a:spcAft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59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22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7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09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67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56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2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24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76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41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27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21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07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32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84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39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simple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89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28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56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35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71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19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3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52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8A43-E6D0-42D1-8646-D1BD11322C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03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10" Type="http://schemas.openxmlformats.org/officeDocument/2006/relationships/hyperlink" Target="https://docs.microsoft.com/en-us/azure/cloud-shell/features#tools" TargetMode="External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jpe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owerShell/PowerShell/pull/10516" TargetMode="External"/><Relationship Id="rId13" Type="http://schemas.openxmlformats.org/officeDocument/2006/relationships/hyperlink" Target="https://github.com/microsoft/terminal/issues/1796" TargetMode="External"/><Relationship Id="rId18" Type="http://schemas.openxmlformats.org/officeDocument/2006/relationships/hyperlink" Target="https://github.com/PowerShell/PowerShell/pull/10417" TargetMode="External"/><Relationship Id="rId26" Type="http://schemas.openxmlformats.org/officeDocument/2006/relationships/hyperlink" Target="https://github.com/PowerShell/PowerShell/pull/10356" TargetMode="External"/><Relationship Id="rId3" Type="http://schemas.openxmlformats.org/officeDocument/2006/relationships/hyperlink" Target="https://github.com/PowerShell/PowerShell/pull/8205" TargetMode="External"/><Relationship Id="rId21" Type="http://schemas.openxmlformats.org/officeDocument/2006/relationships/hyperlink" Target="https://github.com/kvprasoon" TargetMode="External"/><Relationship Id="rId34" Type="http://schemas.openxmlformats.org/officeDocument/2006/relationships/hyperlink" Target="https://github.com/PowerShell/PowerShell/pull/10489" TargetMode="External"/><Relationship Id="rId7" Type="http://schemas.openxmlformats.org/officeDocument/2006/relationships/hyperlink" Target="https://github.com/PowerShell/PowerShell/pull/10455" TargetMode="External"/><Relationship Id="rId12" Type="http://schemas.openxmlformats.org/officeDocument/2006/relationships/hyperlink" Target="https://github.com/PowerShell/PowerShell/pull/10468" TargetMode="External"/><Relationship Id="rId17" Type="http://schemas.openxmlformats.org/officeDocument/2006/relationships/hyperlink" Target="https://github.com/PowerShell/PowerShell/pull/10503" TargetMode="External"/><Relationship Id="rId25" Type="http://schemas.openxmlformats.org/officeDocument/2006/relationships/hyperlink" Target="https://github.com/PowerShell/PowerShell/pull/10385" TargetMode="External"/><Relationship Id="rId33" Type="http://schemas.openxmlformats.org/officeDocument/2006/relationships/hyperlink" Target="https://github.com/PowerShell/PowerShell/pull/10425" TargetMode="External"/><Relationship Id="rId2" Type="http://schemas.openxmlformats.org/officeDocument/2006/relationships/notesSlide" Target="../notesSlides/notesSlide25.xml"/><Relationship Id="rId16" Type="http://schemas.openxmlformats.org/officeDocument/2006/relationships/hyperlink" Target="https://github.com/davinci26" TargetMode="External"/><Relationship Id="rId20" Type="http://schemas.openxmlformats.org/officeDocument/2006/relationships/hyperlink" Target="https://github.com/PowerShell/PowerShell/pull/10444" TargetMode="External"/><Relationship Id="rId29" Type="http://schemas.openxmlformats.org/officeDocument/2006/relationships/hyperlink" Target="https://github.com/PowerShell/PowerShell/pull/103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owerShell/PowerShell/pull/10454" TargetMode="External"/><Relationship Id="rId11" Type="http://schemas.openxmlformats.org/officeDocument/2006/relationships/hyperlink" Target="https://github.com/PowerShell/PowerShell/pull/10367" TargetMode="External"/><Relationship Id="rId24" Type="http://schemas.openxmlformats.org/officeDocument/2006/relationships/hyperlink" Target="https://www.nvaccess.org/about-nvda/" TargetMode="External"/><Relationship Id="rId32" Type="http://schemas.openxmlformats.org/officeDocument/2006/relationships/hyperlink" Target="https://github.com/PowerShell/PowerShell/pull/10416" TargetMode="External"/><Relationship Id="rId5" Type="http://schemas.openxmlformats.org/officeDocument/2006/relationships/hyperlink" Target="https://github.com/PowerShell/PowerShell/pull/9828" TargetMode="External"/><Relationship Id="rId15" Type="http://schemas.openxmlformats.org/officeDocument/2006/relationships/hyperlink" Target="https://github.com/PowerShell/PowerShell/pull/10324" TargetMode="External"/><Relationship Id="rId23" Type="http://schemas.openxmlformats.org/officeDocument/2006/relationships/hyperlink" Target="https://github.com/PowerShell/PowerShell/pull/10405" TargetMode="External"/><Relationship Id="rId28" Type="http://schemas.openxmlformats.org/officeDocument/2006/relationships/hyperlink" Target="https://github.com/PowerShell/PowerShell/pull/10317" TargetMode="External"/><Relationship Id="rId10" Type="http://schemas.openxmlformats.org/officeDocument/2006/relationships/hyperlink" Target="https://github.com/PowerShell/PowerShell-RFC/pull/218" TargetMode="External"/><Relationship Id="rId19" Type="http://schemas.openxmlformats.org/officeDocument/2006/relationships/hyperlink" Target="https://github.com/iSazonov" TargetMode="External"/><Relationship Id="rId31" Type="http://schemas.openxmlformats.org/officeDocument/2006/relationships/hyperlink" Target="https://github.com/vexx32" TargetMode="External"/><Relationship Id="rId4" Type="http://schemas.openxmlformats.org/officeDocument/2006/relationships/hyperlink" Target="https://github.com/KirkMunro" TargetMode="External"/><Relationship Id="rId9" Type="http://schemas.openxmlformats.org/officeDocument/2006/relationships/hyperlink" Target="https://github.com/PowerShell/PowerShell/pull/10338" TargetMode="External"/><Relationship Id="rId14" Type="http://schemas.openxmlformats.org/officeDocument/2006/relationships/hyperlink" Target="https://github.com/PowerShell/PowerShell/pull/10208" TargetMode="External"/><Relationship Id="rId22" Type="http://schemas.openxmlformats.org/officeDocument/2006/relationships/hyperlink" Target="https://github.com/PowerShell/PowerShell/pull/10461" TargetMode="External"/><Relationship Id="rId27" Type="http://schemas.openxmlformats.org/officeDocument/2006/relationships/hyperlink" Target="https://github.com/PowerShell/PowerShell/pull/9609" TargetMode="External"/><Relationship Id="rId30" Type="http://schemas.openxmlformats.org/officeDocument/2006/relationships/hyperlink" Target="https://github.com/PowerShell/PowerShell/pull/10439" TargetMode="External"/><Relationship Id="rId35" Type="http://schemas.openxmlformats.org/officeDocument/2006/relationships/hyperlink" Target="https://devblogs.microsoft.com/powershell/powershell-7-preview-4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chart" Target="../charts/char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F07137-5EA9-4A26-9AEE-D947CFE284D0}"/>
              </a:ext>
            </a:extLst>
          </p:cNvPr>
          <p:cNvSpPr txBox="1"/>
          <p:nvPr/>
        </p:nvSpPr>
        <p:spPr>
          <a:xfrm>
            <a:off x="914400" y="2158544"/>
            <a:ext cx="1645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+mj-lt"/>
                <a:cs typeface="Dubai Medium" panose="020B0604020202020204" pitchFamily="34" charset="-78"/>
              </a:rPr>
              <a:t>The State of the Shell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E560D-5201-4258-A16C-54FA205073F4}"/>
              </a:ext>
            </a:extLst>
          </p:cNvPr>
          <p:cNvSpPr txBox="1"/>
          <p:nvPr/>
        </p:nvSpPr>
        <p:spPr>
          <a:xfrm>
            <a:off x="2171700" y="3481982"/>
            <a:ext cx="1394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+mj-lt"/>
                <a:cs typeface="Dubai Medium" panose="020B0604020202020204" pitchFamily="34" charset="-78"/>
              </a:rPr>
              <a:t>PowerShell 7 and Beyond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D8BAC-A2F5-4F32-8943-DF53A9201993}"/>
              </a:ext>
            </a:extLst>
          </p:cNvPr>
          <p:cNvSpPr txBox="1"/>
          <p:nvPr/>
        </p:nvSpPr>
        <p:spPr>
          <a:xfrm>
            <a:off x="3113809" y="6035577"/>
            <a:ext cx="120603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  <a:cs typeface="Dubai Medium" panose="020B0604020202020204" pitchFamily="34" charset="-78"/>
              </a:rPr>
              <a:t>Sydney Smith</a:t>
            </a:r>
            <a:br>
              <a:rPr lang="en-US" sz="6000" dirty="0">
                <a:latin typeface="+mj-lt"/>
                <a:cs typeface="Dubai Medium" panose="020B0604020202020204" pitchFamily="34" charset="-78"/>
              </a:rPr>
            </a:br>
            <a:r>
              <a:rPr lang="en-US" sz="3500" dirty="0">
                <a:solidFill>
                  <a:schemeClr val="bg1">
                    <a:lumMod val="50000"/>
                  </a:schemeClr>
                </a:solidFill>
                <a:latin typeface="+mj-lt"/>
                <a:cs typeface="Dubai Medium" panose="020B0604020202020204" pitchFamily="34" charset="-78"/>
              </a:rPr>
              <a:t>Program Manager, Microsoft/PowerShell Team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CFCEE-D884-4DD7-AEEE-D1EEE4F75FEA}"/>
              </a:ext>
            </a:extLst>
          </p:cNvPr>
          <p:cNvSpPr txBox="1"/>
          <p:nvPr/>
        </p:nvSpPr>
        <p:spPr>
          <a:xfrm>
            <a:off x="16898216" y="8343900"/>
            <a:ext cx="950768" cy="350442"/>
          </a:xfrm>
          <a:prstGeom prst="rect">
            <a:avLst/>
          </a:prstGeom>
          <a:solidFill>
            <a:srgbClr val="E8E4E4"/>
          </a:solidFill>
        </p:spPr>
        <p:txBody>
          <a:bodyPr wrap="square" rtlCol="0">
            <a:noAutofit/>
          </a:bodyPr>
          <a:lstStyle/>
          <a:p>
            <a:r>
              <a:rPr lang="en-AU" sz="2400" b="1" dirty="0">
                <a:solidFill>
                  <a:srgbClr val="0F1544"/>
                </a:solidFill>
                <a:latin typeface="Space Mono" panose="02000809030000020004" pitchFamily="49" charset="0"/>
              </a:rPr>
              <a:t>7.0</a:t>
            </a:r>
            <a:endParaRPr lang="en-US" sz="2400" b="1" dirty="0">
              <a:solidFill>
                <a:srgbClr val="0F1544"/>
              </a:solidFill>
              <a:latin typeface="Space Mono" panose="0200080903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22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64E0-59BC-43C5-AF30-A100EC92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3" y="922638"/>
            <a:ext cx="7249297" cy="1553862"/>
          </a:xfrm>
        </p:spPr>
        <p:txBody>
          <a:bodyPr>
            <a:normAutofit/>
          </a:bodyPr>
          <a:lstStyle/>
          <a:p>
            <a:r>
              <a:rPr lang="en-US" dirty="0"/>
              <a:t>PowerShell Themes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F88904E-3CD6-4580-A9E1-A3B87E1A7AF9}"/>
              </a:ext>
            </a:extLst>
          </p:cNvPr>
          <p:cNvSpPr/>
          <p:nvPr/>
        </p:nvSpPr>
        <p:spPr>
          <a:xfrm>
            <a:off x="-528692" y="5829300"/>
            <a:ext cx="6266855" cy="1354172"/>
          </a:xfrm>
          <a:custGeom>
            <a:avLst/>
            <a:gdLst>
              <a:gd name="connsiteX0" fmla="*/ 0 w 6424977"/>
              <a:gd name="connsiteY0" fmla="*/ 0 h 1322674"/>
              <a:gd name="connsiteX1" fmla="*/ 6424977 w 6424977"/>
              <a:gd name="connsiteY1" fmla="*/ 0 h 1322674"/>
              <a:gd name="connsiteX2" fmla="*/ 6424977 w 6424977"/>
              <a:gd name="connsiteY2" fmla="*/ 1322674 h 1322674"/>
              <a:gd name="connsiteX3" fmla="*/ 0 w 6424977"/>
              <a:gd name="connsiteY3" fmla="*/ 1322674 h 1322674"/>
              <a:gd name="connsiteX4" fmla="*/ 0 w 6424977"/>
              <a:gd name="connsiteY4" fmla="*/ 0 h 132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4977" h="1322674">
                <a:moveTo>
                  <a:pt x="0" y="0"/>
                </a:moveTo>
                <a:lnTo>
                  <a:pt x="6424977" y="0"/>
                </a:lnTo>
                <a:lnTo>
                  <a:pt x="6424977" y="1322674"/>
                </a:lnTo>
                <a:lnTo>
                  <a:pt x="0" y="13226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585044" bIns="0" numCol="1" spcCol="1270" anchor="t" anchorCtr="0">
            <a:noAutofit/>
          </a:bodyPr>
          <a:lstStyle/>
          <a:p>
            <a:pPr marL="0" lvl="0" indent="0" algn="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/>
              <a:t>Ubiquity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C9748F-052C-4E6F-874D-F17BCC666C8B}"/>
              </a:ext>
            </a:extLst>
          </p:cNvPr>
          <p:cNvSpPr/>
          <p:nvPr/>
        </p:nvSpPr>
        <p:spPr>
          <a:xfrm rot="5400000">
            <a:off x="2511545" y="3869170"/>
            <a:ext cx="4584349" cy="5734473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6" descr="Earth Globe Americas">
            <a:extLst>
              <a:ext uri="{FF2B5EF4-FFF2-40B4-BE49-F238E27FC236}">
                <a16:creationId xmlns:a16="http://schemas.microsoft.com/office/drawing/2014/main" id="{42F37CF1-6EBE-4F24-B3E6-1DE2F95E615D}"/>
              </a:ext>
            </a:extLst>
          </p:cNvPr>
          <p:cNvSpPr/>
          <p:nvPr/>
        </p:nvSpPr>
        <p:spPr>
          <a:xfrm>
            <a:off x="2604736" y="2864813"/>
            <a:ext cx="2764133" cy="288097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714EB12-AA6F-40CC-B01C-9976D11C2902}"/>
              </a:ext>
            </a:extLst>
          </p:cNvPr>
          <p:cNvSpPr/>
          <p:nvPr/>
        </p:nvSpPr>
        <p:spPr>
          <a:xfrm>
            <a:off x="4419600" y="5791873"/>
            <a:ext cx="5426614" cy="684451"/>
          </a:xfrm>
          <a:custGeom>
            <a:avLst/>
            <a:gdLst>
              <a:gd name="connsiteX0" fmla="*/ 0 w 5563535"/>
              <a:gd name="connsiteY0" fmla="*/ 0 h 668531"/>
              <a:gd name="connsiteX1" fmla="*/ 5563535 w 5563535"/>
              <a:gd name="connsiteY1" fmla="*/ 0 h 668531"/>
              <a:gd name="connsiteX2" fmla="*/ 5563535 w 5563535"/>
              <a:gd name="connsiteY2" fmla="*/ 668531 h 668531"/>
              <a:gd name="connsiteX3" fmla="*/ 0 w 5563535"/>
              <a:gd name="connsiteY3" fmla="*/ 668531 h 668531"/>
              <a:gd name="connsiteX4" fmla="*/ 0 w 5563535"/>
              <a:gd name="connsiteY4" fmla="*/ 0 h 66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3535" h="668531">
                <a:moveTo>
                  <a:pt x="0" y="0"/>
                </a:moveTo>
                <a:lnTo>
                  <a:pt x="5563535" y="0"/>
                </a:lnTo>
                <a:lnTo>
                  <a:pt x="5563535" y="668531"/>
                </a:lnTo>
                <a:lnTo>
                  <a:pt x="0" y="6685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585044" bIns="0" numCol="1" spcCol="1270" anchor="t" anchorCtr="0">
            <a:noAutofit/>
          </a:bodyPr>
          <a:lstStyle/>
          <a:p>
            <a:pPr marL="0" lvl="0" indent="0" algn="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/>
              <a:t>Agility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B4C6CD-4EFB-425D-B4B8-6699B8CD70CF}"/>
              </a:ext>
            </a:extLst>
          </p:cNvPr>
          <p:cNvSpPr/>
          <p:nvPr/>
        </p:nvSpPr>
        <p:spPr>
          <a:xfrm>
            <a:off x="8072757" y="2476500"/>
            <a:ext cx="4317693" cy="6019167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4966938"/>
              <a:satOff val="19906"/>
              <a:lumOff val="4314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Rectangle 9" descr="Rocket">
            <a:extLst>
              <a:ext uri="{FF2B5EF4-FFF2-40B4-BE49-F238E27FC236}">
                <a16:creationId xmlns:a16="http://schemas.microsoft.com/office/drawing/2014/main" id="{4596210B-DF77-4E03-924A-F4A92FBDDA84}"/>
              </a:ext>
            </a:extLst>
          </p:cNvPr>
          <p:cNvSpPr/>
          <p:nvPr/>
        </p:nvSpPr>
        <p:spPr>
          <a:xfrm>
            <a:off x="7419234" y="2933701"/>
            <a:ext cx="2181966" cy="24473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tint val="50000"/>
              <a:hueOff val="-5341183"/>
              <a:satOff val="23809"/>
              <a:lumOff val="210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FD7D7F-3616-45FF-A92D-6EBAB9C2C7FD}"/>
              </a:ext>
            </a:extLst>
          </p:cNvPr>
          <p:cNvSpPr/>
          <p:nvPr/>
        </p:nvSpPr>
        <p:spPr>
          <a:xfrm>
            <a:off x="9525000" y="5745786"/>
            <a:ext cx="5426614" cy="684451"/>
          </a:xfrm>
          <a:custGeom>
            <a:avLst/>
            <a:gdLst>
              <a:gd name="connsiteX0" fmla="*/ 0 w 5563535"/>
              <a:gd name="connsiteY0" fmla="*/ 0 h 668531"/>
              <a:gd name="connsiteX1" fmla="*/ 5563535 w 5563535"/>
              <a:gd name="connsiteY1" fmla="*/ 0 h 668531"/>
              <a:gd name="connsiteX2" fmla="*/ 5563535 w 5563535"/>
              <a:gd name="connsiteY2" fmla="*/ 668531 h 668531"/>
              <a:gd name="connsiteX3" fmla="*/ 0 w 5563535"/>
              <a:gd name="connsiteY3" fmla="*/ 668531 h 668531"/>
              <a:gd name="connsiteX4" fmla="*/ 0 w 5563535"/>
              <a:gd name="connsiteY4" fmla="*/ 0 h 66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3535" h="668531">
                <a:moveTo>
                  <a:pt x="0" y="0"/>
                </a:moveTo>
                <a:lnTo>
                  <a:pt x="5563535" y="0"/>
                </a:lnTo>
                <a:lnTo>
                  <a:pt x="5563535" y="668531"/>
                </a:lnTo>
                <a:lnTo>
                  <a:pt x="0" y="6685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585044" bIns="0" numCol="1" spcCol="1270" anchor="t" anchorCtr="0">
            <a:noAutofit/>
          </a:bodyPr>
          <a:lstStyle/>
          <a:p>
            <a:pPr marL="0" lvl="0" indent="0" algn="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/>
              <a:t>Community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78747-E6BD-42AD-9F4F-DA9DC06FEAD6}"/>
              </a:ext>
            </a:extLst>
          </p:cNvPr>
          <p:cNvSpPr/>
          <p:nvPr/>
        </p:nvSpPr>
        <p:spPr>
          <a:xfrm>
            <a:off x="13601324" y="2572708"/>
            <a:ext cx="4481545" cy="6019167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-9933876"/>
              <a:satOff val="39811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Rectangle 12" descr="Group">
            <a:extLst>
              <a:ext uri="{FF2B5EF4-FFF2-40B4-BE49-F238E27FC236}">
                <a16:creationId xmlns:a16="http://schemas.microsoft.com/office/drawing/2014/main" id="{FA5BC52C-B477-4391-BF36-4C887B62E91D}"/>
              </a:ext>
            </a:extLst>
          </p:cNvPr>
          <p:cNvSpPr/>
          <p:nvPr/>
        </p:nvSpPr>
        <p:spPr>
          <a:xfrm>
            <a:off x="11695415" y="3148428"/>
            <a:ext cx="2697116" cy="2504854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tint val="50000"/>
              <a:hueOff val="-10682366"/>
              <a:satOff val="47617"/>
              <a:lumOff val="4207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86244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3F70092-5430-498E-96B1-94A5FD66F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3704"/>
            <a:ext cx="9448800" cy="1728996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PowerShell Ubiquity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0AF2C-A9EE-4A4B-9A0F-0B7DCAC92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2019300"/>
            <a:ext cx="6983002" cy="5011994"/>
          </a:xfrm>
          <a:prstGeom prst="rect">
            <a:avLst/>
          </a:prstGeom>
        </p:spPr>
      </p:pic>
      <p:pic>
        <p:nvPicPr>
          <p:cNvPr id="7169" name="Picture 1">
            <a:extLst>
              <a:ext uri="{FF2B5EF4-FFF2-40B4-BE49-F238E27FC236}">
                <a16:creationId xmlns:a16="http://schemas.microsoft.com/office/drawing/2014/main" id="{D1587C66-3753-4EA8-8D89-E7475C632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81300"/>
            <a:ext cx="111245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18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3F70092-5430-498E-96B1-94A5FD66F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3704"/>
            <a:ext cx="16306800" cy="1728996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PowerShell Ubiquity- Cloud Shell</a:t>
            </a:r>
          </a:p>
        </p:txBody>
      </p:sp>
      <p:pic>
        <p:nvPicPr>
          <p:cNvPr id="3074" name="Picture 2" descr=" ">
            <a:extLst>
              <a:ext uri="{FF2B5EF4-FFF2-40B4-BE49-F238E27FC236}">
                <a16:creationId xmlns:a16="http://schemas.microsoft.com/office/drawing/2014/main" id="{E3561BBA-2C0E-4E68-9EEB-F74DA1C73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57500"/>
            <a:ext cx="3048000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 ">
            <a:extLst>
              <a:ext uri="{FF2B5EF4-FFF2-40B4-BE49-F238E27FC236}">
                <a16:creationId xmlns:a16="http://schemas.microsoft.com/office/drawing/2014/main" id="{159FC44B-62A0-43C3-B294-4D37ECA16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686300"/>
            <a:ext cx="3254644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Hashicorp packer">
            <a:extLst>
              <a:ext uri="{FF2B5EF4-FFF2-40B4-BE49-F238E27FC236}">
                <a16:creationId xmlns:a16="http://schemas.microsoft.com/office/drawing/2014/main" id="{BFDA7373-6BF6-4B5D-9F7F-FEA5D2813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515100"/>
            <a:ext cx="21463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ee the source image">
            <a:extLst>
              <a:ext uri="{FF2B5EF4-FFF2-40B4-BE49-F238E27FC236}">
                <a16:creationId xmlns:a16="http://schemas.microsoft.com/office/drawing/2014/main" id="{820CD734-88CF-48F0-BE0C-BE3695E7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238" y="2774261"/>
            <a:ext cx="4139123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ee the source image">
            <a:extLst>
              <a:ext uri="{FF2B5EF4-FFF2-40B4-BE49-F238E27FC236}">
                <a16:creationId xmlns:a16="http://schemas.microsoft.com/office/drawing/2014/main" id="{22C8B179-3769-452A-B218-267F024D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56769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ee the source image">
            <a:extLst>
              <a:ext uri="{FF2B5EF4-FFF2-40B4-BE49-F238E27FC236}">
                <a16:creationId xmlns:a16="http://schemas.microsoft.com/office/drawing/2014/main" id="{FF93920B-5A48-4233-AB29-53E03A3C2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0" y="3104720"/>
            <a:ext cx="38100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stio">
            <a:extLst>
              <a:ext uri="{FF2B5EF4-FFF2-40B4-BE49-F238E27FC236}">
                <a16:creationId xmlns:a16="http://schemas.microsoft.com/office/drawing/2014/main" id="{9781207B-A72B-4436-B92C-EC1472CF0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5583196"/>
            <a:ext cx="1480567" cy="22098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420B78-8577-4402-AFA9-D7401FF388D7}"/>
              </a:ext>
            </a:extLst>
          </p:cNvPr>
          <p:cNvSpPr/>
          <p:nvPr/>
        </p:nvSpPr>
        <p:spPr>
          <a:xfrm>
            <a:off x="8915400" y="8534400"/>
            <a:ext cx="9144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10"/>
              </a:rPr>
              <a:t>https://docs.microsoft.com/en-us/azure/cloud-shell/features#tools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EAC0BC-21A7-4D58-B607-3F7F64A66ED3}"/>
              </a:ext>
            </a:extLst>
          </p:cNvPr>
          <p:cNvSpPr/>
          <p:nvPr/>
        </p:nvSpPr>
        <p:spPr>
          <a:xfrm>
            <a:off x="14086224" y="7397577"/>
            <a:ext cx="1078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Segoe UI" panose="020B0502040204020203" pitchFamily="34" charset="0"/>
              </a:rPr>
              <a:t>istioctl</a:t>
            </a:r>
            <a:endParaRPr lang="en-US" sz="2400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8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3F70092-5430-498E-96B1-94A5FD66F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90" y="1181100"/>
            <a:ext cx="16916400" cy="1030938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PowerShell Ubiquity- Out-Grid View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2AC6427-AC40-4E34-8B93-25B068213E6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476500"/>
            <a:ext cx="10904471" cy="61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015642-FA74-43FD-851F-9226CF82DF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705" y="2201292"/>
            <a:ext cx="12631059" cy="710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E281FD1-2CD6-4638-BD52-D4DC3CD695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108503"/>
            <a:ext cx="12954000" cy="728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830B55-6BC9-4247-9E5C-662FDE42AD22}"/>
              </a:ext>
            </a:extLst>
          </p:cNvPr>
          <p:cNvSpPr/>
          <p:nvPr/>
        </p:nvSpPr>
        <p:spPr>
          <a:xfrm>
            <a:off x="5814191" y="5434567"/>
            <a:ext cx="7237879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Install-Module </a:t>
            </a:r>
            <a:r>
              <a:rPr lang="en-US" dirty="0" err="1"/>
              <a:t>Microsoft.PowerShell.GraphicalTools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28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74ED8FC-CC67-469F-BA62-02F54346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074615"/>
            <a:ext cx="9372600" cy="1143000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PowerShell Agility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2B623-D61B-4C1E-8D0B-C3CBA06FA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302" y="2197100"/>
            <a:ext cx="8462596" cy="533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713707-1C28-49F8-8D11-CC5729670558}"/>
              </a:ext>
            </a:extLst>
          </p:cNvPr>
          <p:cNvSpPr/>
          <p:nvPr/>
        </p:nvSpPr>
        <p:spPr>
          <a:xfrm>
            <a:off x="9372600" y="2324100"/>
            <a:ext cx="2286000" cy="5003800"/>
          </a:xfrm>
          <a:prstGeom prst="rect">
            <a:avLst/>
          </a:prstGeom>
          <a:noFill/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10770F-6DCD-4A02-9005-20A7E58837B9}"/>
              </a:ext>
            </a:extLst>
          </p:cNvPr>
          <p:cNvSpPr/>
          <p:nvPr/>
        </p:nvSpPr>
        <p:spPr>
          <a:xfrm>
            <a:off x="228600" y="8089900"/>
            <a:ext cx="1722120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$sb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= [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scriptblock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]::Create((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Invoke-</a:t>
            </a:r>
            <a:r>
              <a:rPr lang="en-US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WebRequest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-Uri http://aka.ms/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install-powershell.ps1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).Content) &amp; 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$sb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-daily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C:\Users\sysmith\AppData\Local\Microsoft\powershell-daily\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pwsh.exe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33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74ED8FC-CC67-469F-BA62-02F54346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723900"/>
            <a:ext cx="9372600" cy="1143000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PowerShell Agility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0D49E-2261-40AF-BC77-E0B0BFAB0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9"/>
          <a:stretch/>
        </p:blipFill>
        <p:spPr>
          <a:xfrm>
            <a:off x="4343400" y="1866900"/>
            <a:ext cx="10432738" cy="6958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601F56-9892-4CBC-BCC0-5D2F53A7D069}"/>
              </a:ext>
            </a:extLst>
          </p:cNvPr>
          <p:cNvSpPr txBox="1"/>
          <p:nvPr/>
        </p:nvSpPr>
        <p:spPr>
          <a:xfrm>
            <a:off x="1752600" y="8825524"/>
            <a:ext cx="1173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Percentage of users:	 61%	     21%	   14%	 3%	     1%</a:t>
            </a:r>
          </a:p>
        </p:txBody>
      </p:sp>
    </p:spTree>
    <p:extLst>
      <p:ext uri="{BB962C8B-B14F-4D97-AF65-F5344CB8AC3E}">
        <p14:creationId xmlns:p14="http://schemas.microsoft.com/office/powerpoint/2010/main" val="80745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9A29E-D1A8-40CA-91F5-97A991CE4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53"/>
          <a:stretch/>
        </p:blipFill>
        <p:spPr>
          <a:xfrm>
            <a:off x="7389446" y="1562526"/>
            <a:ext cx="10230580" cy="2156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495C53-5DDA-44AD-803A-A8BAA9EE08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7" r="2290"/>
          <a:stretch/>
        </p:blipFill>
        <p:spPr>
          <a:xfrm>
            <a:off x="165530" y="7353300"/>
            <a:ext cx="9346336" cy="2416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6DCC5-7ABF-4968-8660-A141EBF40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3723"/>
            <a:ext cx="7315200" cy="1143000"/>
          </a:xfrm>
        </p:spPr>
        <p:txBody>
          <a:bodyPr>
            <a:normAutofit/>
          </a:bodyPr>
          <a:lstStyle/>
          <a:p>
            <a:r>
              <a:rPr lang="en-US" dirty="0"/>
              <a:t>PowerShell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D13C48-429A-4B64-81B1-3080CF808BAB}"/>
              </a:ext>
            </a:extLst>
          </p:cNvPr>
          <p:cNvSpPr txBox="1"/>
          <p:nvPr/>
        </p:nvSpPr>
        <p:spPr>
          <a:xfrm>
            <a:off x="10210800" y="826888"/>
            <a:ext cx="63516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Average PR Merge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D944F9-A112-448A-AA16-BD0FE074B7CB}"/>
              </a:ext>
            </a:extLst>
          </p:cNvPr>
          <p:cNvSpPr txBox="1"/>
          <p:nvPr/>
        </p:nvSpPr>
        <p:spPr>
          <a:xfrm>
            <a:off x="165530" y="6769437"/>
            <a:ext cx="905467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Breakdown of PR Review Turnaround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DC314-CA16-434B-A0BE-8198766A4B71}"/>
              </a:ext>
            </a:extLst>
          </p:cNvPr>
          <p:cNvSpPr txBox="1"/>
          <p:nvPr/>
        </p:nvSpPr>
        <p:spPr>
          <a:xfrm>
            <a:off x="523630" y="2117663"/>
            <a:ext cx="86106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Breakdown of PR Merge Turnaround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9124B5-924E-4A35-9993-9A4B724F2D31}"/>
              </a:ext>
            </a:extLst>
          </p:cNvPr>
          <p:cNvSpPr txBox="1"/>
          <p:nvPr/>
        </p:nvSpPr>
        <p:spPr>
          <a:xfrm>
            <a:off x="11125200" y="4748257"/>
            <a:ext cx="102947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Number of Contributors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8102C-E5DF-4444-AD1B-283188E933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2" r="1956"/>
          <a:stretch/>
        </p:blipFill>
        <p:spPr>
          <a:xfrm>
            <a:off x="165530" y="3601097"/>
            <a:ext cx="9848902" cy="26024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797685-935A-456B-BFDD-A5F3153866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9" r="2701"/>
          <a:stretch/>
        </p:blipFill>
        <p:spPr>
          <a:xfrm>
            <a:off x="9063136" y="5295900"/>
            <a:ext cx="8572521" cy="24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3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74ED8FC-CC67-469F-BA62-02F54346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495300"/>
            <a:ext cx="9906000" cy="1219200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PowerShell Community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B1A31-B133-4DF1-853C-4584773E3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75" y="1492172"/>
            <a:ext cx="11112450" cy="8131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7FB5D1-4D86-4FD0-8555-584A7A6E4BCD}"/>
              </a:ext>
            </a:extLst>
          </p:cNvPr>
          <p:cNvSpPr txBox="1"/>
          <p:nvPr/>
        </p:nvSpPr>
        <p:spPr>
          <a:xfrm>
            <a:off x="3429000" y="1529834"/>
            <a:ext cx="36576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Pull Requests Created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63AEC-138A-4EDA-B2E8-E8826D5D1B12}"/>
              </a:ext>
            </a:extLst>
          </p:cNvPr>
          <p:cNvSpPr txBox="1"/>
          <p:nvPr/>
        </p:nvSpPr>
        <p:spPr>
          <a:xfrm>
            <a:off x="3657600" y="5448300"/>
            <a:ext cx="36576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Pull Request Comments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8DAAB3-EE3A-4231-945E-777DADE1DB1E}"/>
              </a:ext>
            </a:extLst>
          </p:cNvPr>
          <p:cNvSpPr txBox="1"/>
          <p:nvPr/>
        </p:nvSpPr>
        <p:spPr>
          <a:xfrm>
            <a:off x="8921775" y="1477104"/>
            <a:ext cx="3657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Issues Created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36172-34C8-4658-B5C4-AB6C20640B56}"/>
              </a:ext>
            </a:extLst>
          </p:cNvPr>
          <p:cNvSpPr txBox="1"/>
          <p:nvPr/>
        </p:nvSpPr>
        <p:spPr>
          <a:xfrm>
            <a:off x="9139441" y="5448299"/>
            <a:ext cx="36576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Issue</a:t>
            </a:r>
          </a:p>
          <a:p>
            <a:r>
              <a:rPr lang="en-US" sz="2400" b="1" dirty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3747663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74ED8FC-CC67-469F-BA62-02F54346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495300"/>
            <a:ext cx="9906000" cy="1219200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PowerShell Community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6DCAEE9-0E83-4B83-91F7-CA667027E4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3004585"/>
              </p:ext>
            </p:extLst>
          </p:nvPr>
        </p:nvGraphicFramePr>
        <p:xfrm>
          <a:off x="3352800" y="1327150"/>
          <a:ext cx="11280548" cy="702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4A1604-DB92-4AAF-8602-7FCBEA78E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731" y="7962900"/>
            <a:ext cx="13256686" cy="159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3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74ED8FC-CC67-469F-BA62-02F54346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028700"/>
            <a:ext cx="9906000" cy="1219200"/>
          </a:xfrm>
        </p:spPr>
        <p:txBody>
          <a:bodyPr>
            <a:normAutofit fontScale="90000"/>
          </a:bodyPr>
          <a:lstStyle/>
          <a:p>
            <a:r>
              <a:rPr lang="en-US" sz="6600"/>
              <a:t>PowerShell Community</a:t>
            </a:r>
            <a:endParaRPr lang="en-US" sz="6600" dirty="0"/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EEBEE4C9-649D-4CC2-BA86-388B9AB55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3009900"/>
            <a:ext cx="4036645" cy="403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e the source image">
            <a:extLst>
              <a:ext uri="{FF2B5EF4-FFF2-40B4-BE49-F238E27FC236}">
                <a16:creationId xmlns:a16="http://schemas.microsoft.com/office/drawing/2014/main" id="{0C864C10-0431-430D-BF6B-72F95DB5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6514294"/>
            <a:ext cx="2595439" cy="25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ee the source image">
            <a:extLst>
              <a:ext uri="{FF2B5EF4-FFF2-40B4-BE49-F238E27FC236}">
                <a16:creationId xmlns:a16="http://schemas.microsoft.com/office/drawing/2014/main" id="{32AD9876-754B-4155-A2EF-4E94DFFEB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045802"/>
            <a:ext cx="60579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See the source image">
            <a:extLst>
              <a:ext uri="{FF2B5EF4-FFF2-40B4-BE49-F238E27FC236}">
                <a16:creationId xmlns:a16="http://schemas.microsoft.com/office/drawing/2014/main" id="{FEE93B05-22A7-43CD-AC93-A5CA22A22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411" y="7162800"/>
            <a:ext cx="4486277" cy="181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See the source image">
            <a:extLst>
              <a:ext uri="{FF2B5EF4-FFF2-40B4-BE49-F238E27FC236}">
                <a16:creationId xmlns:a16="http://schemas.microsoft.com/office/drawing/2014/main" id="{4E171DE8-1186-417B-B023-3D8D7636C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619375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ee the source image">
            <a:extLst>
              <a:ext uri="{FF2B5EF4-FFF2-40B4-BE49-F238E27FC236}">
                <a16:creationId xmlns:a16="http://schemas.microsoft.com/office/drawing/2014/main" id="{495565AE-3F10-406A-9B08-0B2952805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563" y="3443898"/>
            <a:ext cx="256222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See the source image">
            <a:extLst>
              <a:ext uri="{FF2B5EF4-FFF2-40B4-BE49-F238E27FC236}">
                <a16:creationId xmlns:a16="http://schemas.microsoft.com/office/drawing/2014/main" id="{9A18EA64-C0FD-4C53-965C-FF8D11FA9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337347"/>
            <a:ext cx="2200275" cy="97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mspsug">
            <a:extLst>
              <a:ext uri="{FF2B5EF4-FFF2-40B4-BE49-F238E27FC236}">
                <a16:creationId xmlns:a16="http://schemas.microsoft.com/office/drawing/2014/main" id="{52290E33-E176-4196-AC99-5C04B43CA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800" y="4142641"/>
            <a:ext cx="1905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0F63B1-2F6C-4266-9A4D-ADCABB77A8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6769" y="8212299"/>
            <a:ext cx="5145901" cy="762957"/>
          </a:xfrm>
          <a:prstGeom prst="rect">
            <a:avLst/>
          </a:prstGeom>
        </p:spPr>
      </p:pic>
      <p:pic>
        <p:nvPicPr>
          <p:cNvPr id="6162" name="Picture 18" descr="See the source image">
            <a:extLst>
              <a:ext uri="{FF2B5EF4-FFF2-40B4-BE49-F238E27FC236}">
                <a16:creationId xmlns:a16="http://schemas.microsoft.com/office/drawing/2014/main" id="{A60836B3-250C-4774-A016-7C61D922F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3505" y="1109845"/>
            <a:ext cx="2986088" cy="168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59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1AC0A16-0F93-4207-BC0E-6FD317C679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5331128"/>
              </p:ext>
            </p:extLst>
          </p:nvPr>
        </p:nvGraphicFramePr>
        <p:xfrm>
          <a:off x="-716280" y="876300"/>
          <a:ext cx="9860280" cy="674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22A7F8D-98EF-441B-AA1D-1E942DFD79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7639857"/>
              </p:ext>
            </p:extLst>
          </p:nvPr>
        </p:nvGraphicFramePr>
        <p:xfrm>
          <a:off x="4648200" y="1866900"/>
          <a:ext cx="14996160" cy="737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" name="Picture 2" descr="Image result for psconfasia">
            <a:extLst>
              <a:ext uri="{FF2B5EF4-FFF2-40B4-BE49-F238E27FC236}">
                <a16:creationId xmlns:a16="http://schemas.microsoft.com/office/drawing/2014/main" id="{83B07BFB-AE7A-4DA2-8D83-A36924D2D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25" y="7684965"/>
            <a:ext cx="1725735" cy="172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24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wershell core">
            <a:extLst>
              <a:ext uri="{FF2B5EF4-FFF2-40B4-BE49-F238E27FC236}">
                <a16:creationId xmlns:a16="http://schemas.microsoft.com/office/drawing/2014/main" id="{A2216306-2B0C-4E59-A6E8-FF2DE0FC79B4}"/>
              </a:ext>
            </a:extLst>
          </p:cNvPr>
          <p:cNvSpPr/>
          <p:nvPr/>
        </p:nvSpPr>
        <p:spPr bwMode="auto">
          <a:xfrm>
            <a:off x="6581345" y="2476500"/>
            <a:ext cx="10837572" cy="53893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37160" rIns="548640" bIns="46637" numCol="1" rtlCol="0" anchor="t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PowerShell Core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50CC077-05C1-48FD-AA88-8473A7EF921A}"/>
              </a:ext>
            </a:extLst>
          </p:cNvPr>
          <p:cNvSpPr txBox="1">
            <a:spLocks/>
          </p:cNvSpPr>
          <p:nvPr/>
        </p:nvSpPr>
        <p:spPr>
          <a:xfrm>
            <a:off x="-990600" y="923585"/>
            <a:ext cx="10515600" cy="955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Shifts in Management</a:t>
            </a:r>
          </a:p>
        </p:txBody>
      </p:sp>
      <p:sp>
        <p:nvSpPr>
          <p:cNvPr id="12" name="windows powershell">
            <a:extLst>
              <a:ext uri="{FF2B5EF4-FFF2-40B4-BE49-F238E27FC236}">
                <a16:creationId xmlns:a16="http://schemas.microsoft.com/office/drawing/2014/main" id="{12FC2746-DF90-4A15-A106-76D1C550BF0E}"/>
              </a:ext>
            </a:extLst>
          </p:cNvPr>
          <p:cNvSpPr/>
          <p:nvPr/>
        </p:nvSpPr>
        <p:spPr bwMode="auto">
          <a:xfrm>
            <a:off x="666367" y="2476499"/>
            <a:ext cx="6112252" cy="53893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7160" tIns="46637" rIns="0" bIns="46637" numCol="2" rtlCol="0" anchor="t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Windows PowerShell</a:t>
            </a:r>
          </a:p>
        </p:txBody>
      </p:sp>
      <p:grpSp>
        <p:nvGrpSpPr>
          <p:cNvPr id="13" name="windows system mgmt">
            <a:extLst>
              <a:ext uri="{FF2B5EF4-FFF2-40B4-BE49-F238E27FC236}">
                <a16:creationId xmlns:a16="http://schemas.microsoft.com/office/drawing/2014/main" id="{0A599521-2A53-42AE-B3AC-C3DD9E8F2205}"/>
              </a:ext>
            </a:extLst>
          </p:cNvPr>
          <p:cNvGrpSpPr/>
          <p:nvPr/>
        </p:nvGrpSpPr>
        <p:grpSpPr>
          <a:xfrm>
            <a:off x="1918508" y="2933700"/>
            <a:ext cx="4697383" cy="4752670"/>
            <a:chOff x="639324" y="1335611"/>
            <a:chExt cx="4697383" cy="52832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E7018E-CC29-4075-BBBA-29E7F875101B}"/>
                </a:ext>
              </a:extLst>
            </p:cNvPr>
            <p:cNvSpPr/>
            <p:nvPr/>
          </p:nvSpPr>
          <p:spPr bwMode="auto">
            <a:xfrm>
              <a:off x="639324" y="1372589"/>
              <a:ext cx="4697383" cy="524625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989EEE3A-50A8-4E7B-AA82-CE750833807C}"/>
                </a:ext>
              </a:extLst>
            </p:cNvPr>
            <p:cNvSpPr txBox="1">
              <a:spLocks/>
            </p:cNvSpPr>
            <p:nvPr/>
          </p:nvSpPr>
          <p:spPr>
            <a:xfrm>
              <a:off x="747781" y="1335611"/>
              <a:ext cx="4588925" cy="3023884"/>
            </a:xfrm>
            <a:prstGeom prst="rect">
              <a:avLst/>
            </a:prstGeom>
            <a:noFill/>
          </p:spPr>
          <p:txBody>
            <a:bodyPr vert="horz" wrap="square" lIns="179183" tIns="143346" rIns="179183" bIns="143346" rtlCol="0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defTabSz="914016">
                <a:spcBef>
                  <a:spcPts val="588"/>
                </a:spcBef>
                <a:buNone/>
                <a:defRPr/>
              </a:pPr>
              <a:r>
                <a:rPr lang="en-US" sz="3133" dirty="0">
                  <a:solidFill>
                    <a:srgbClr val="0078D7"/>
                  </a:solidFill>
                  <a:latin typeface="Segoe UI Light"/>
                  <a:cs typeface="Segoe UI" pitchFamily="34" charset="0"/>
                </a:rPr>
                <a:t>Windows system mgmt.</a:t>
              </a:r>
            </a:p>
            <a:p>
              <a:pPr marL="223925" lvl="1" indent="-223925" defTabSz="914016">
                <a:spcBef>
                  <a:spcPts val="1172"/>
                </a:spcBef>
                <a:defRPr/>
              </a:pPr>
              <a:r>
                <a:rPr lang="en-US" sz="1800" dirty="0">
                  <a:solidFill>
                    <a:srgbClr val="002050"/>
                  </a:solidFill>
                  <a:latin typeface="Segoe UI"/>
                  <a:cs typeface="Segoe UI" pitchFamily="34" charset="0"/>
                </a:rPr>
                <a:t>Managed low-level infrastructure (e.g. Storage, Networking, etc.)</a:t>
              </a:r>
            </a:p>
            <a:p>
              <a:pPr marL="0" lvl="1" indent="0" defTabSz="914016">
                <a:spcBef>
                  <a:spcPts val="1172"/>
                </a:spcBef>
                <a:buNone/>
                <a:defRPr/>
              </a:pPr>
              <a:endParaRPr lang="en-US" sz="1567" dirty="0">
                <a:solidFill>
                  <a:srgbClr val="002050"/>
                </a:solidFill>
                <a:latin typeface="Segoe UI"/>
                <a:cs typeface="Segoe UI" pitchFamily="34" charset="0"/>
              </a:endParaRPr>
            </a:p>
            <a:p>
              <a:pPr marL="0" lvl="1" indent="0" defTabSz="914016">
                <a:spcBef>
                  <a:spcPts val="1172"/>
                </a:spcBef>
                <a:buNone/>
                <a:defRPr/>
              </a:pPr>
              <a:endParaRPr lang="en-US" sz="1567" dirty="0">
                <a:solidFill>
                  <a:srgbClr val="002050"/>
                </a:solidFill>
                <a:latin typeface="Segoe UI"/>
                <a:cs typeface="Segoe UI" pitchFamily="34" charset="0"/>
              </a:endParaRPr>
            </a:p>
            <a:p>
              <a:pPr marL="0" lvl="1" indent="0" defTabSz="914016">
                <a:spcBef>
                  <a:spcPts val="1172"/>
                </a:spcBef>
                <a:buNone/>
                <a:defRPr/>
              </a:pPr>
              <a:endParaRPr lang="en-US" sz="1567" dirty="0">
                <a:solidFill>
                  <a:srgbClr val="002050"/>
                </a:solidFill>
                <a:latin typeface="Segoe UI"/>
                <a:cs typeface="Segoe UI" pitchFamily="34" charset="0"/>
              </a:endParaRPr>
            </a:p>
            <a:p>
              <a:pPr marL="0" lvl="1" indent="0" defTabSz="914016">
                <a:spcBef>
                  <a:spcPts val="1172"/>
                </a:spcBef>
                <a:buNone/>
                <a:defRPr/>
              </a:pPr>
              <a:endParaRPr lang="en-US" sz="1567" dirty="0">
                <a:solidFill>
                  <a:srgbClr val="002050"/>
                </a:solidFill>
                <a:latin typeface="Segoe UI"/>
                <a:cs typeface="Segoe UI" pitchFamily="34" charset="0"/>
              </a:endParaRPr>
            </a:p>
            <a:p>
              <a:pPr marL="0" lvl="1" indent="0" defTabSz="914016">
                <a:spcBef>
                  <a:spcPts val="1172"/>
                </a:spcBef>
                <a:buNone/>
                <a:defRPr/>
              </a:pPr>
              <a:endParaRPr lang="en-US" sz="1567" dirty="0">
                <a:solidFill>
                  <a:srgbClr val="002050"/>
                </a:solidFill>
                <a:latin typeface="Segoe UI"/>
                <a:cs typeface="Segoe UI" pitchFamily="34" charset="0"/>
              </a:endParaRPr>
            </a:p>
            <a:p>
              <a:pPr marL="0" lvl="1" indent="0" defTabSz="914016">
                <a:spcBef>
                  <a:spcPts val="1172"/>
                </a:spcBef>
                <a:buNone/>
                <a:defRPr/>
              </a:pPr>
              <a:endParaRPr lang="en-US" sz="1567" dirty="0">
                <a:solidFill>
                  <a:srgbClr val="002050"/>
                </a:solidFill>
                <a:latin typeface="Segoe UI"/>
                <a:cs typeface="Segoe UI" pitchFamily="34" charset="0"/>
              </a:endParaRPr>
            </a:p>
            <a:p>
              <a:pPr marL="0" lvl="1" indent="0" defTabSz="914016">
                <a:spcBef>
                  <a:spcPts val="1172"/>
                </a:spcBef>
                <a:buNone/>
                <a:defRPr/>
              </a:pPr>
              <a:endParaRPr lang="en-US" sz="1567" dirty="0">
                <a:solidFill>
                  <a:srgbClr val="002050"/>
                </a:solidFill>
                <a:latin typeface="Segoe UI"/>
                <a:cs typeface="Segoe UI" pitchFamily="34" charset="0"/>
              </a:endParaRPr>
            </a:p>
            <a:p>
              <a:pPr marL="223925" lvl="1" indent="-223925" defTabSz="914016">
                <a:spcBef>
                  <a:spcPts val="1200"/>
                </a:spcBef>
                <a:defRPr/>
              </a:pPr>
              <a:endParaRPr lang="en-US" sz="1800" dirty="0">
                <a:solidFill>
                  <a:srgbClr val="002050"/>
                </a:solidFill>
                <a:latin typeface="Segoe UI"/>
                <a:cs typeface="Segoe UI" pitchFamily="34" charset="0"/>
              </a:endParaRPr>
            </a:p>
            <a:p>
              <a:pPr marL="223925" lvl="1" indent="-223925" defTabSz="914016">
                <a:spcBef>
                  <a:spcPts val="0"/>
                </a:spcBef>
                <a:defRPr/>
              </a:pPr>
              <a:r>
                <a:rPr lang="en-US" sz="1800" dirty="0">
                  <a:solidFill>
                    <a:srgbClr val="002050"/>
                  </a:solidFill>
                  <a:latin typeface="Segoe UI"/>
                  <a:cs typeface="Segoe UI" pitchFamily="34" charset="0"/>
                </a:rPr>
                <a:t>PowerShell managed disparate APIs on Windows</a:t>
              </a:r>
            </a:p>
          </p:txBody>
        </p:sp>
        <p:graphicFrame>
          <p:nvGraphicFramePr>
            <p:cNvPr id="16" name="Content Placeholder 5">
              <a:extLst>
                <a:ext uri="{FF2B5EF4-FFF2-40B4-BE49-F238E27FC236}">
                  <a16:creationId xmlns:a16="http://schemas.microsoft.com/office/drawing/2014/main" id="{5A57F7ED-F08A-4A37-977A-F0126696C78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88764567"/>
                </p:ext>
              </p:extLst>
            </p:nvPr>
          </p:nvGraphicFramePr>
          <p:xfrm>
            <a:off x="851119" y="2762075"/>
            <a:ext cx="4189931" cy="317010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grpSp>
        <p:nvGrpSpPr>
          <p:cNvPr id="17" name="cloud resource mgmt">
            <a:extLst>
              <a:ext uri="{FF2B5EF4-FFF2-40B4-BE49-F238E27FC236}">
                <a16:creationId xmlns:a16="http://schemas.microsoft.com/office/drawing/2014/main" id="{80BC2397-C522-49D8-BD1F-3056414A7438}"/>
              </a:ext>
            </a:extLst>
          </p:cNvPr>
          <p:cNvGrpSpPr/>
          <p:nvPr/>
        </p:nvGrpSpPr>
        <p:grpSpPr>
          <a:xfrm>
            <a:off x="9505462" y="3009332"/>
            <a:ext cx="4697383" cy="4752670"/>
            <a:chOff x="6431651" y="1335614"/>
            <a:chExt cx="4697383" cy="528322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BCBA38-C69B-465D-8EC7-5E96DEC67E7E}"/>
                </a:ext>
              </a:extLst>
            </p:cNvPr>
            <p:cNvSpPr/>
            <p:nvPr/>
          </p:nvSpPr>
          <p:spPr bwMode="auto">
            <a:xfrm>
              <a:off x="6431651" y="1372589"/>
              <a:ext cx="4697383" cy="524625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3740622-FEC6-4EBC-8C74-A547CCA67CBA}"/>
                </a:ext>
              </a:extLst>
            </p:cNvPr>
            <p:cNvGrpSpPr/>
            <p:nvPr/>
          </p:nvGrpSpPr>
          <p:grpSpPr>
            <a:xfrm>
              <a:off x="6554602" y="1335614"/>
              <a:ext cx="4530187" cy="4036804"/>
              <a:chOff x="6419400" y="1504469"/>
              <a:chExt cx="4621683" cy="4118331"/>
            </a:xfrm>
          </p:grpSpPr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EBF2A24C-7944-47D1-A80A-7438C9357E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9400" y="1504469"/>
                <a:ext cx="4621683" cy="3084955"/>
              </a:xfrm>
              <a:prstGeom prst="rect">
                <a:avLst/>
              </a:prstGeom>
              <a:noFill/>
            </p:spPr>
            <p:txBody>
              <a:bodyPr vert="horz" wrap="square" lIns="179183" tIns="143346" rIns="179183" bIns="143346" rtlCol="0">
                <a:no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defTabSz="914016">
                  <a:spcBef>
                    <a:spcPts val="588"/>
                  </a:spcBef>
                  <a:buNone/>
                  <a:defRPr/>
                </a:pPr>
                <a:r>
                  <a:rPr lang="en-US" sz="3133" dirty="0">
                    <a:solidFill>
                      <a:srgbClr val="0078D7"/>
                    </a:solidFill>
                    <a:latin typeface="Segoe UI Light"/>
                    <a:cs typeface="Segoe UI" pitchFamily="34" charset="0"/>
                  </a:rPr>
                  <a:t>Cloud resource mgmt.</a:t>
                </a:r>
              </a:p>
              <a:p>
                <a:pPr marL="223925" lvl="1" indent="-223925" defTabSz="914016">
                  <a:spcBef>
                    <a:spcPts val="1172"/>
                  </a:spcBef>
                  <a:defRPr/>
                </a:pPr>
                <a:r>
                  <a:rPr lang="en-US" sz="1800" dirty="0">
                    <a:solidFill>
                      <a:srgbClr val="002050"/>
                    </a:solidFill>
                    <a:latin typeface="Segoe UI"/>
                    <a:cs typeface="Segoe UI" pitchFamily="34" charset="0"/>
                  </a:rPr>
                  <a:t>Heterogeneous world of REST APIs (e.g. Azure/ARM, other clouds, 3</a:t>
                </a:r>
                <a:r>
                  <a:rPr lang="en-US" sz="1800" baseline="30000" dirty="0">
                    <a:solidFill>
                      <a:srgbClr val="002050"/>
                    </a:solidFill>
                    <a:latin typeface="Segoe UI"/>
                    <a:cs typeface="Segoe UI" pitchFamily="34" charset="0"/>
                  </a:rPr>
                  <a:t>rd</a:t>
                </a:r>
                <a:r>
                  <a:rPr lang="en-US" sz="1800" dirty="0">
                    <a:solidFill>
                      <a:srgbClr val="002050"/>
                    </a:solidFill>
                    <a:latin typeface="Segoe UI"/>
                    <a:cs typeface="Segoe UI" pitchFamily="34" charset="0"/>
                  </a:rPr>
                  <a:t> party SaaS services)</a:t>
                </a:r>
              </a:p>
              <a:p>
                <a:pPr marL="223925" lvl="1" indent="-223925" defTabSz="914016">
                  <a:spcBef>
                    <a:spcPts val="1172"/>
                  </a:spcBef>
                  <a:defRPr/>
                </a:pPr>
                <a:r>
                  <a:rPr lang="en-US" sz="1800" dirty="0">
                    <a:solidFill>
                      <a:srgbClr val="002050"/>
                    </a:solidFill>
                    <a:latin typeface="Segoe UI"/>
                    <a:cs typeface="Segoe UI" pitchFamily="34" charset="0"/>
                  </a:rPr>
                  <a:t>Lighter weight runtime optimized for containers/ephemeral runtimes</a:t>
                </a:r>
              </a:p>
              <a:p>
                <a:pPr marL="0" lvl="1" indent="0" defTabSz="914016">
                  <a:spcBef>
                    <a:spcPts val="1172"/>
                  </a:spcBef>
                  <a:buNone/>
                  <a:defRPr/>
                </a:pPr>
                <a:endParaRPr lang="en-US" sz="1800" dirty="0">
                  <a:solidFill>
                    <a:srgbClr val="002050"/>
                  </a:solidFill>
                  <a:latin typeface="Segoe UI"/>
                  <a:cs typeface="Segoe UI" pitchFamily="34" charset="0"/>
                </a:endParaRPr>
              </a:p>
              <a:p>
                <a:pPr marL="0" lvl="1" indent="0" defTabSz="914016">
                  <a:spcBef>
                    <a:spcPts val="1172"/>
                  </a:spcBef>
                  <a:buNone/>
                  <a:defRPr/>
                </a:pPr>
                <a:endParaRPr lang="en-US" sz="1800" dirty="0">
                  <a:solidFill>
                    <a:srgbClr val="002050"/>
                  </a:solidFill>
                  <a:latin typeface="Segoe UI"/>
                  <a:cs typeface="Segoe UI" pitchFamily="34" charset="0"/>
                </a:endParaRPr>
              </a:p>
              <a:p>
                <a:pPr marL="0" lvl="1" indent="0" defTabSz="914016">
                  <a:spcBef>
                    <a:spcPts val="1172"/>
                  </a:spcBef>
                  <a:buNone/>
                  <a:defRPr/>
                </a:pPr>
                <a:endParaRPr lang="en-US" sz="1800" dirty="0">
                  <a:solidFill>
                    <a:srgbClr val="002050"/>
                  </a:solidFill>
                  <a:latin typeface="Segoe UI"/>
                  <a:cs typeface="Segoe UI" pitchFamily="34" charset="0"/>
                </a:endParaRPr>
              </a:p>
              <a:p>
                <a:pPr marL="0" lvl="1" indent="0" defTabSz="914016">
                  <a:spcBef>
                    <a:spcPts val="1172"/>
                  </a:spcBef>
                  <a:buNone/>
                  <a:defRPr/>
                </a:pPr>
                <a:endParaRPr lang="en-US" sz="1800" dirty="0">
                  <a:solidFill>
                    <a:srgbClr val="002050"/>
                  </a:solidFill>
                  <a:latin typeface="Segoe UI"/>
                  <a:cs typeface="Segoe UI" pitchFamily="34" charset="0"/>
                </a:endParaRPr>
              </a:p>
              <a:p>
                <a:pPr marL="223925" lvl="1" indent="-223925" defTabSz="914016">
                  <a:spcBef>
                    <a:spcPts val="1172"/>
                  </a:spcBef>
                  <a:defRPr/>
                </a:pPr>
                <a:r>
                  <a:rPr lang="en-US" sz="1800" dirty="0">
                    <a:solidFill>
                      <a:srgbClr val="002050"/>
                    </a:solidFill>
                    <a:latin typeface="Segoe UI"/>
                    <a:cs typeface="Segoe UI" pitchFamily="34" charset="0"/>
                  </a:rPr>
                  <a:t>Cloud cadence requires agility in PowerShell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0C2D079-0D41-40EE-88E9-E3269DB42D15}"/>
                  </a:ext>
                </a:extLst>
              </p:cNvPr>
              <p:cNvGrpSpPr/>
              <p:nvPr/>
            </p:nvGrpSpPr>
            <p:grpSpPr>
              <a:xfrm>
                <a:off x="7254422" y="3989051"/>
                <a:ext cx="3008990" cy="1633749"/>
                <a:chOff x="7121176" y="4192219"/>
                <a:chExt cx="3008990" cy="1633749"/>
              </a:xfrm>
            </p:grpSpPr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F7413754-4552-4B83-BE66-F8A54F8CDF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21176" y="4353497"/>
                  <a:ext cx="1612417" cy="888329"/>
                </a:xfrm>
                <a:custGeom>
                  <a:avLst/>
                  <a:gdLst>
                    <a:gd name="T0" fmla="*/ 1662 w 2136"/>
                    <a:gd name="T1" fmla="*/ 1181 h 1181"/>
                    <a:gd name="T2" fmla="*/ 239 w 2136"/>
                    <a:gd name="T3" fmla="*/ 1181 h 1181"/>
                    <a:gd name="T4" fmla="*/ 0 w 2136"/>
                    <a:gd name="T5" fmla="*/ 937 h 1181"/>
                    <a:gd name="T6" fmla="*/ 181 w 2136"/>
                    <a:gd name="T7" fmla="*/ 706 h 1181"/>
                    <a:gd name="T8" fmla="*/ 462 w 2136"/>
                    <a:gd name="T9" fmla="*/ 487 h 1181"/>
                    <a:gd name="T10" fmla="*/ 974 w 2136"/>
                    <a:gd name="T11" fmla="*/ 0 h 1181"/>
                    <a:gd name="T12" fmla="*/ 1440 w 2136"/>
                    <a:gd name="T13" fmla="*/ 294 h 1181"/>
                    <a:gd name="T14" fmla="*/ 1662 w 2136"/>
                    <a:gd name="T15" fmla="*/ 235 h 1181"/>
                    <a:gd name="T16" fmla="*/ 2136 w 2136"/>
                    <a:gd name="T17" fmla="*/ 710 h 1181"/>
                    <a:gd name="T18" fmla="*/ 1662 w 2136"/>
                    <a:gd name="T19" fmla="*/ 1181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36" h="1181">
                      <a:moveTo>
                        <a:pt x="1662" y="1181"/>
                      </a:moveTo>
                      <a:cubicBezTo>
                        <a:pt x="239" y="1181"/>
                        <a:pt x="239" y="1181"/>
                        <a:pt x="239" y="1181"/>
                      </a:cubicBezTo>
                      <a:cubicBezTo>
                        <a:pt x="109" y="1181"/>
                        <a:pt x="0" y="1071"/>
                        <a:pt x="0" y="937"/>
                      </a:cubicBezTo>
                      <a:cubicBezTo>
                        <a:pt x="0" y="823"/>
                        <a:pt x="76" y="731"/>
                        <a:pt x="181" y="706"/>
                      </a:cubicBezTo>
                      <a:cubicBezTo>
                        <a:pt x="231" y="588"/>
                        <a:pt x="336" y="504"/>
                        <a:pt x="462" y="487"/>
                      </a:cubicBezTo>
                      <a:cubicBezTo>
                        <a:pt x="474" y="218"/>
                        <a:pt x="701" y="0"/>
                        <a:pt x="974" y="0"/>
                      </a:cubicBezTo>
                      <a:cubicBezTo>
                        <a:pt x="1175" y="0"/>
                        <a:pt x="1356" y="118"/>
                        <a:pt x="1440" y="294"/>
                      </a:cubicBezTo>
                      <a:cubicBezTo>
                        <a:pt x="1507" y="256"/>
                        <a:pt x="1582" y="235"/>
                        <a:pt x="1662" y="235"/>
                      </a:cubicBezTo>
                      <a:cubicBezTo>
                        <a:pt x="1922" y="235"/>
                        <a:pt x="2136" y="449"/>
                        <a:pt x="2136" y="710"/>
                      </a:cubicBezTo>
                      <a:cubicBezTo>
                        <a:pt x="2136" y="966"/>
                        <a:pt x="1922" y="1181"/>
                        <a:pt x="1662" y="11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4925">
                  <a:solidFill>
                    <a:srgbClr val="505050"/>
                  </a:solidFill>
                </a:ln>
              </p:spPr>
              <p:txBody>
                <a:bodyPr vert="horz" wrap="square" lIns="91440" tIns="182880" rIns="89592" bIns="44796" numCol="1" anchor="ctr" anchorCtr="1" compatLnSpc="1">
                  <a:prstTxWarp prst="textNoShape">
                    <a:avLst/>
                  </a:prstTxWarp>
                </a:bodyPr>
                <a:lstStyle/>
                <a:p>
                  <a:pPr defTabSz="913665">
                    <a:defRPr/>
                  </a:pPr>
                  <a:r>
                    <a:rPr lang="en-US" sz="1600" kern="0" dirty="0">
                      <a:solidFill>
                        <a:srgbClr val="505050"/>
                      </a:solidFill>
                      <a:latin typeface="Segoe UI"/>
                    </a:rPr>
                    <a:t> Other clouds</a:t>
                  </a:r>
                </a:p>
              </p:txBody>
            </p:sp>
            <p:sp>
              <p:nvSpPr>
                <p:cNvPr id="23" name="Freeform 9">
                  <a:extLst>
                    <a:ext uri="{FF2B5EF4-FFF2-40B4-BE49-F238E27FC236}">
                      <a16:creationId xmlns:a16="http://schemas.microsoft.com/office/drawing/2014/main" id="{8D58A619-A28C-4C07-9DAB-618AAC83C2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61205" y="4192219"/>
                  <a:ext cx="1468961" cy="809294"/>
                </a:xfrm>
                <a:custGeom>
                  <a:avLst/>
                  <a:gdLst>
                    <a:gd name="T0" fmla="*/ 1662 w 2136"/>
                    <a:gd name="T1" fmla="*/ 1181 h 1181"/>
                    <a:gd name="T2" fmla="*/ 239 w 2136"/>
                    <a:gd name="T3" fmla="*/ 1181 h 1181"/>
                    <a:gd name="T4" fmla="*/ 0 w 2136"/>
                    <a:gd name="T5" fmla="*/ 937 h 1181"/>
                    <a:gd name="T6" fmla="*/ 181 w 2136"/>
                    <a:gd name="T7" fmla="*/ 706 h 1181"/>
                    <a:gd name="T8" fmla="*/ 462 w 2136"/>
                    <a:gd name="T9" fmla="*/ 487 h 1181"/>
                    <a:gd name="T10" fmla="*/ 974 w 2136"/>
                    <a:gd name="T11" fmla="*/ 0 h 1181"/>
                    <a:gd name="T12" fmla="*/ 1440 w 2136"/>
                    <a:gd name="T13" fmla="*/ 294 h 1181"/>
                    <a:gd name="T14" fmla="*/ 1662 w 2136"/>
                    <a:gd name="T15" fmla="*/ 235 h 1181"/>
                    <a:gd name="T16" fmla="*/ 2136 w 2136"/>
                    <a:gd name="T17" fmla="*/ 710 h 1181"/>
                    <a:gd name="T18" fmla="*/ 1662 w 2136"/>
                    <a:gd name="T19" fmla="*/ 1181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36" h="1181">
                      <a:moveTo>
                        <a:pt x="1662" y="1181"/>
                      </a:moveTo>
                      <a:cubicBezTo>
                        <a:pt x="239" y="1181"/>
                        <a:pt x="239" y="1181"/>
                        <a:pt x="239" y="1181"/>
                      </a:cubicBezTo>
                      <a:cubicBezTo>
                        <a:pt x="109" y="1181"/>
                        <a:pt x="0" y="1071"/>
                        <a:pt x="0" y="937"/>
                      </a:cubicBezTo>
                      <a:cubicBezTo>
                        <a:pt x="0" y="823"/>
                        <a:pt x="76" y="731"/>
                        <a:pt x="181" y="706"/>
                      </a:cubicBezTo>
                      <a:cubicBezTo>
                        <a:pt x="231" y="588"/>
                        <a:pt x="336" y="504"/>
                        <a:pt x="462" y="487"/>
                      </a:cubicBezTo>
                      <a:cubicBezTo>
                        <a:pt x="474" y="218"/>
                        <a:pt x="701" y="0"/>
                        <a:pt x="974" y="0"/>
                      </a:cubicBezTo>
                      <a:cubicBezTo>
                        <a:pt x="1175" y="0"/>
                        <a:pt x="1356" y="118"/>
                        <a:pt x="1440" y="294"/>
                      </a:cubicBezTo>
                      <a:cubicBezTo>
                        <a:pt x="1507" y="256"/>
                        <a:pt x="1582" y="235"/>
                        <a:pt x="1662" y="235"/>
                      </a:cubicBezTo>
                      <a:cubicBezTo>
                        <a:pt x="1922" y="235"/>
                        <a:pt x="2136" y="449"/>
                        <a:pt x="2136" y="710"/>
                      </a:cubicBezTo>
                      <a:cubicBezTo>
                        <a:pt x="2136" y="966"/>
                        <a:pt x="1922" y="1181"/>
                        <a:pt x="1662" y="11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4925">
                  <a:solidFill>
                    <a:srgbClr val="505050"/>
                  </a:solidFill>
                </a:ln>
              </p:spPr>
              <p:txBody>
                <a:bodyPr vert="horz" wrap="square" lIns="89592" tIns="91440" rIns="89592" bIns="44796" numCol="1" anchor="ctr" anchorCtr="1" compatLnSpc="1">
                  <a:prstTxWarp prst="textNoShape">
                    <a:avLst/>
                  </a:prstTxWarp>
                </a:bodyPr>
                <a:lstStyle/>
                <a:p>
                  <a:pPr defTabSz="913665">
                    <a:defRPr/>
                  </a:pPr>
                  <a:r>
                    <a:rPr lang="en-US" sz="1765" kern="0" dirty="0">
                      <a:solidFill>
                        <a:srgbClr val="505050"/>
                      </a:solidFill>
                      <a:latin typeface="Segoe UI"/>
                    </a:rPr>
                    <a:t>SaaS</a:t>
                  </a:r>
                </a:p>
              </p:txBody>
            </p:sp>
            <p:sp>
              <p:nvSpPr>
                <p:cNvPr id="24" name="Freeform 9">
                  <a:extLst>
                    <a:ext uri="{FF2B5EF4-FFF2-40B4-BE49-F238E27FC236}">
                      <a16:creationId xmlns:a16="http://schemas.microsoft.com/office/drawing/2014/main" id="{7C18A525-F5B1-49E3-A1A5-B3380CE64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1101" y="4937637"/>
                  <a:ext cx="1612417" cy="888331"/>
                </a:xfrm>
                <a:custGeom>
                  <a:avLst/>
                  <a:gdLst>
                    <a:gd name="T0" fmla="*/ 1662 w 2136"/>
                    <a:gd name="T1" fmla="*/ 1181 h 1181"/>
                    <a:gd name="T2" fmla="*/ 239 w 2136"/>
                    <a:gd name="T3" fmla="*/ 1181 h 1181"/>
                    <a:gd name="T4" fmla="*/ 0 w 2136"/>
                    <a:gd name="T5" fmla="*/ 937 h 1181"/>
                    <a:gd name="T6" fmla="*/ 181 w 2136"/>
                    <a:gd name="T7" fmla="*/ 706 h 1181"/>
                    <a:gd name="T8" fmla="*/ 462 w 2136"/>
                    <a:gd name="T9" fmla="*/ 487 h 1181"/>
                    <a:gd name="T10" fmla="*/ 974 w 2136"/>
                    <a:gd name="T11" fmla="*/ 0 h 1181"/>
                    <a:gd name="T12" fmla="*/ 1440 w 2136"/>
                    <a:gd name="T13" fmla="*/ 294 h 1181"/>
                    <a:gd name="T14" fmla="*/ 1662 w 2136"/>
                    <a:gd name="T15" fmla="*/ 235 h 1181"/>
                    <a:gd name="T16" fmla="*/ 2136 w 2136"/>
                    <a:gd name="T17" fmla="*/ 710 h 1181"/>
                    <a:gd name="T18" fmla="*/ 1662 w 2136"/>
                    <a:gd name="T19" fmla="*/ 1181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36" h="1181">
                      <a:moveTo>
                        <a:pt x="1662" y="1181"/>
                      </a:moveTo>
                      <a:cubicBezTo>
                        <a:pt x="239" y="1181"/>
                        <a:pt x="239" y="1181"/>
                        <a:pt x="239" y="1181"/>
                      </a:cubicBezTo>
                      <a:cubicBezTo>
                        <a:pt x="109" y="1181"/>
                        <a:pt x="0" y="1071"/>
                        <a:pt x="0" y="937"/>
                      </a:cubicBezTo>
                      <a:cubicBezTo>
                        <a:pt x="0" y="823"/>
                        <a:pt x="76" y="731"/>
                        <a:pt x="181" y="706"/>
                      </a:cubicBezTo>
                      <a:cubicBezTo>
                        <a:pt x="231" y="588"/>
                        <a:pt x="336" y="504"/>
                        <a:pt x="462" y="487"/>
                      </a:cubicBezTo>
                      <a:cubicBezTo>
                        <a:pt x="474" y="218"/>
                        <a:pt x="701" y="0"/>
                        <a:pt x="974" y="0"/>
                      </a:cubicBezTo>
                      <a:cubicBezTo>
                        <a:pt x="1175" y="0"/>
                        <a:pt x="1356" y="118"/>
                        <a:pt x="1440" y="294"/>
                      </a:cubicBezTo>
                      <a:cubicBezTo>
                        <a:pt x="1507" y="256"/>
                        <a:pt x="1582" y="235"/>
                        <a:pt x="1662" y="235"/>
                      </a:cubicBezTo>
                      <a:cubicBezTo>
                        <a:pt x="1922" y="235"/>
                        <a:pt x="2136" y="449"/>
                        <a:pt x="2136" y="710"/>
                      </a:cubicBezTo>
                      <a:cubicBezTo>
                        <a:pt x="2136" y="966"/>
                        <a:pt x="1922" y="1181"/>
                        <a:pt x="1662" y="1181"/>
                      </a:cubicBezTo>
                      <a:close/>
                    </a:path>
                  </a:pathLst>
                </a:custGeom>
                <a:solidFill>
                  <a:srgbClr val="2075B8"/>
                </a:solidFill>
                <a:ln w="34925">
                  <a:solidFill>
                    <a:srgbClr val="2075B8"/>
                  </a:solidFill>
                </a:ln>
              </p:spPr>
              <p:txBody>
                <a:bodyPr vert="horz" wrap="square" lIns="89592" tIns="91440" rIns="89592" bIns="44796" numCol="1" anchor="ctr" anchorCtr="1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3665">
                    <a:defRPr/>
                  </a:pPr>
                  <a:r>
                    <a:rPr lang="en-US" sz="1765" kern="0" dirty="0">
                      <a:solidFill>
                        <a:schemeClr val="bg1"/>
                      </a:solidFill>
                      <a:latin typeface="Segoe UI"/>
                    </a:rPr>
                    <a:t>Azure</a:t>
                  </a:r>
                </a:p>
              </p:txBody>
            </p:sp>
          </p:grpSp>
        </p:grpSp>
      </p:grpSp>
      <p:grpSp>
        <p:nvGrpSpPr>
          <p:cNvPr id="25" name="Plus button">
            <a:extLst>
              <a:ext uri="{FF2B5EF4-FFF2-40B4-BE49-F238E27FC236}">
                <a16:creationId xmlns:a16="http://schemas.microsoft.com/office/drawing/2014/main" id="{A43883E0-0334-4FEE-9C6C-124FA3A47B5D}"/>
              </a:ext>
            </a:extLst>
          </p:cNvPr>
          <p:cNvGrpSpPr/>
          <p:nvPr/>
        </p:nvGrpSpPr>
        <p:grpSpPr>
          <a:xfrm>
            <a:off x="7288514" y="3998670"/>
            <a:ext cx="1422190" cy="1422190"/>
            <a:chOff x="5331995" y="5526962"/>
            <a:chExt cx="887426" cy="88742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42C7A47-3A74-4FF2-BB41-0E3CB4A864DF}"/>
                </a:ext>
              </a:extLst>
            </p:cNvPr>
            <p:cNvSpPr/>
            <p:nvPr/>
          </p:nvSpPr>
          <p:spPr bwMode="auto">
            <a:xfrm>
              <a:off x="5331995" y="5526962"/>
              <a:ext cx="887426" cy="887426"/>
            </a:xfrm>
            <a:prstGeom prst="ellipse">
              <a:avLst/>
            </a:prstGeom>
            <a:grpFill/>
            <a:ln w="3810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C98D311-8B40-4E78-9028-44FBF48A611E}"/>
                </a:ext>
              </a:extLst>
            </p:cNvPr>
            <p:cNvCxnSpPr/>
            <p:nvPr/>
          </p:nvCxnSpPr>
          <p:spPr>
            <a:xfrm>
              <a:off x="5775708" y="5662194"/>
              <a:ext cx="0" cy="616963"/>
            </a:xfrm>
            <a:prstGeom prst="line">
              <a:avLst/>
            </a:prstGeom>
            <a:grpFill/>
            <a:ln w="5715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56796AB-9966-4620-AD7C-2DF1F7C61330}"/>
                </a:ext>
              </a:extLst>
            </p:cNvPr>
            <p:cNvCxnSpPr/>
            <p:nvPr/>
          </p:nvCxnSpPr>
          <p:spPr>
            <a:xfrm rot="16200000">
              <a:off x="5775708" y="5662194"/>
              <a:ext cx="0" cy="616963"/>
            </a:xfrm>
            <a:prstGeom prst="line">
              <a:avLst/>
            </a:prstGeom>
            <a:grpFill/>
            <a:ln w="5715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923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4A4EA-CD67-42BF-9B36-F22ED94FC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23900"/>
            <a:ext cx="6382407" cy="1638285"/>
          </a:xfrm>
        </p:spPr>
        <p:txBody>
          <a:bodyPr>
            <a:normAutofit/>
          </a:bodyPr>
          <a:lstStyle/>
          <a:p>
            <a:r>
              <a:rPr lang="en-US" b="1" dirty="0"/>
              <a:t>Windows PowerShell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A9E9B38-5108-419B-A582-D5713D61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05100"/>
            <a:ext cx="4655818" cy="533400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Monad Manifesto -  2002</a:t>
            </a:r>
          </a:p>
          <a:p>
            <a:pPr>
              <a:spcAft>
                <a:spcPts val="600"/>
              </a:spcAft>
            </a:pPr>
            <a:r>
              <a:rPr lang="en-US" b="1" dirty="0"/>
              <a:t>Built on .NET Framework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PowerShell 1.0 - 2006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PowerShell 2.0 – 2009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PowerShell 3.0 – 2012</a:t>
            </a:r>
          </a:p>
          <a:p>
            <a:pPr lvl="1">
              <a:spcAft>
                <a:spcPts val="600"/>
              </a:spcAft>
            </a:pPr>
            <a:r>
              <a:rPr lang="en-US" b="1" dirty="0" err="1"/>
              <a:t>Powershell</a:t>
            </a:r>
            <a:r>
              <a:rPr lang="en-US" b="1" dirty="0"/>
              <a:t> 4.0 – 2013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PowerShell 5.0 – 2016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PowerShell 5.1 - 2016</a:t>
            </a:r>
          </a:p>
          <a:p>
            <a:r>
              <a:rPr lang="en-US" b="1" dirty="0"/>
              <a:t>Windows (exclusive) Management Tool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06B4F5-3E14-4FB0-B6FA-ED01549FBAF9}"/>
              </a:ext>
            </a:extLst>
          </p:cNvPr>
          <p:cNvCxnSpPr/>
          <p:nvPr/>
        </p:nvCxnSpPr>
        <p:spPr>
          <a:xfrm>
            <a:off x="838200" y="9029700"/>
            <a:ext cx="4343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2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4A4EA-CD67-42BF-9B36-F22ED94FC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43" y="734646"/>
            <a:ext cx="57912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Windows PowerShell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A93F1D-6E95-481B-AA5B-9D7461D3B50E}"/>
              </a:ext>
            </a:extLst>
          </p:cNvPr>
          <p:cNvSpPr txBox="1">
            <a:spLocks/>
          </p:cNvSpPr>
          <p:nvPr/>
        </p:nvSpPr>
        <p:spPr>
          <a:xfrm>
            <a:off x="5927708" y="636952"/>
            <a:ext cx="6168424" cy="1240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PowerShell Core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A9E9B38-5108-419B-A582-D5713D61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05100"/>
            <a:ext cx="4655818" cy="533400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Monad Manifesto -  2002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Built on .NET Framework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PowerShell 1.0 - 2006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PowerShell 2.0 – 2009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PowerShell 3.0 – 2012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PowerShell 4.0 – 2013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PowerShell 5.0 – 2016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PowerShell 5.1 - 2016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Windows (exclusive) Management Tool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26173E-9430-44DF-96D0-A15FF833FD6D}"/>
              </a:ext>
            </a:extLst>
          </p:cNvPr>
          <p:cNvSpPr txBox="1">
            <a:spLocks/>
          </p:cNvSpPr>
          <p:nvPr/>
        </p:nvSpPr>
        <p:spPr>
          <a:xfrm>
            <a:off x="6328377" y="1828800"/>
            <a:ext cx="5236176" cy="708659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PowerShell built on .NET Core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PowerShell Core 6.0 – Jan 10</a:t>
            </a:r>
            <a:r>
              <a:rPr lang="en-US" b="1" baseline="30000" dirty="0"/>
              <a:t>th</a:t>
            </a:r>
            <a:r>
              <a:rPr lang="en-US" b="1" dirty="0"/>
              <a:t>, 2018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PowerShell Core 6.1 – Sept 13</a:t>
            </a:r>
            <a:r>
              <a:rPr lang="en-US" b="1" baseline="30000" dirty="0"/>
              <a:t>th</a:t>
            </a:r>
            <a:r>
              <a:rPr lang="en-US" b="1" dirty="0"/>
              <a:t>, 2018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PowerShell Core 6.2 – March 28</a:t>
            </a:r>
            <a:r>
              <a:rPr lang="en-US" b="1" baseline="30000" dirty="0"/>
              <a:t>th</a:t>
            </a:r>
            <a:r>
              <a:rPr lang="en-US" b="1" dirty="0"/>
              <a:t> 2019</a:t>
            </a:r>
          </a:p>
          <a:p>
            <a:r>
              <a:rPr lang="en-US" b="1" dirty="0"/>
              <a:t>Cross-platform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Run in whatever environment or OS makes sense for you</a:t>
            </a:r>
          </a:p>
          <a:p>
            <a:r>
              <a:rPr lang="en-US" b="1" dirty="0"/>
              <a:t>Self-contained and side-by-side</a:t>
            </a:r>
          </a:p>
          <a:p>
            <a:pPr lvl="1"/>
            <a:r>
              <a:rPr lang="en-US" b="1" dirty="0"/>
              <a:t>“No reboot” installation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Universal management platform independent of your OS</a:t>
            </a:r>
          </a:p>
          <a:p>
            <a:r>
              <a:rPr lang="en-US" b="1" dirty="0"/>
              <a:t>Open-source</a:t>
            </a:r>
          </a:p>
          <a:p>
            <a:pPr lvl="1"/>
            <a:r>
              <a:rPr lang="en-US" b="1" dirty="0"/>
              <a:t>Direct line to the PowerShell team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Share the collective contributions of the PowerShell community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06B4F5-3E14-4FB0-B6FA-ED01549FBAF9}"/>
              </a:ext>
            </a:extLst>
          </p:cNvPr>
          <p:cNvCxnSpPr/>
          <p:nvPr/>
        </p:nvCxnSpPr>
        <p:spPr>
          <a:xfrm>
            <a:off x="838200" y="9029700"/>
            <a:ext cx="4343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251896-CE21-4B66-A494-9C633EEAE76B}"/>
              </a:ext>
            </a:extLst>
          </p:cNvPr>
          <p:cNvCxnSpPr>
            <a:cxnSpLocks/>
          </p:cNvCxnSpPr>
          <p:nvPr/>
        </p:nvCxnSpPr>
        <p:spPr>
          <a:xfrm>
            <a:off x="838200" y="9029700"/>
            <a:ext cx="1072635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24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4A4EA-CD67-42BF-9B36-F22ED94FC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48" y="933449"/>
            <a:ext cx="57912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Windows PowerShell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A93F1D-6E95-481B-AA5B-9D7461D3B50E}"/>
              </a:ext>
            </a:extLst>
          </p:cNvPr>
          <p:cNvSpPr txBox="1">
            <a:spLocks/>
          </p:cNvSpPr>
          <p:nvPr/>
        </p:nvSpPr>
        <p:spPr>
          <a:xfrm>
            <a:off x="6168424" y="935892"/>
            <a:ext cx="579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PowerShell Core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CDC54F-67A7-43B2-B523-CACE6D235156}"/>
              </a:ext>
            </a:extLst>
          </p:cNvPr>
          <p:cNvSpPr txBox="1">
            <a:spLocks/>
          </p:cNvSpPr>
          <p:nvPr/>
        </p:nvSpPr>
        <p:spPr>
          <a:xfrm>
            <a:off x="11394831" y="944196"/>
            <a:ext cx="579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PowerShell 7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A9E9B38-5108-419B-A582-D5713D61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05100"/>
            <a:ext cx="4655818" cy="533400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Monad Manifesto -  2002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Built on .NET Framework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PowerShell 1.0 - 2006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PowerShell 2.0 – 2009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PowerShell 3.0 – 2012</a:t>
            </a:r>
          </a:p>
          <a:p>
            <a:pPr lvl="1">
              <a:spcAft>
                <a:spcPts val="600"/>
              </a:spcAft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Powershell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4.0 – 2013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PowerShell 5.0 – 2016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PowerShell 5.1 - 2016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Windows (exclusive) Management Tool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26173E-9430-44DF-96D0-A15FF833FD6D}"/>
              </a:ext>
            </a:extLst>
          </p:cNvPr>
          <p:cNvSpPr txBox="1">
            <a:spLocks/>
          </p:cNvSpPr>
          <p:nvPr/>
        </p:nvSpPr>
        <p:spPr>
          <a:xfrm>
            <a:off x="6328377" y="1828800"/>
            <a:ext cx="5236176" cy="708659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PowerShell built on .NET Core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PowerShell Core 6.0 – Jan 10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2018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PowerShell Core 6.1 – Sept 13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2018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PowerShell Core 6.2 – March 28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2019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Cross-platform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Run in whatever environment or OS makes sense for you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Self-contained and side-by-side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“No reboot” installation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Universal management platform independent of your OS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Open-source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Direct line to the PowerShell team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Share the collective contributions of the PowerShell community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06B4F5-3E14-4FB0-B6FA-ED01549FBAF9}"/>
              </a:ext>
            </a:extLst>
          </p:cNvPr>
          <p:cNvCxnSpPr/>
          <p:nvPr/>
        </p:nvCxnSpPr>
        <p:spPr>
          <a:xfrm>
            <a:off x="838200" y="9029700"/>
            <a:ext cx="4343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251896-CE21-4B66-A494-9C633EEAE76B}"/>
              </a:ext>
            </a:extLst>
          </p:cNvPr>
          <p:cNvCxnSpPr>
            <a:cxnSpLocks/>
          </p:cNvCxnSpPr>
          <p:nvPr/>
        </p:nvCxnSpPr>
        <p:spPr>
          <a:xfrm>
            <a:off x="914400" y="9029700"/>
            <a:ext cx="93726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4C1880-3675-4C04-8464-3324FD26B6C0}"/>
              </a:ext>
            </a:extLst>
          </p:cNvPr>
          <p:cNvCxnSpPr>
            <a:cxnSpLocks/>
          </p:cNvCxnSpPr>
          <p:nvPr/>
        </p:nvCxnSpPr>
        <p:spPr>
          <a:xfrm>
            <a:off x="838200" y="9029700"/>
            <a:ext cx="159258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4CD6025-DFF8-4FD0-A02A-02EAD2850280}"/>
              </a:ext>
            </a:extLst>
          </p:cNvPr>
          <p:cNvSpPr txBox="1">
            <a:spLocks/>
          </p:cNvSpPr>
          <p:nvPr/>
        </p:nvSpPr>
        <p:spPr>
          <a:xfrm>
            <a:off x="11940086" y="2078893"/>
            <a:ext cx="5236176" cy="6950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PowerShell built on .NET Core 3.0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PowerShell 7.0- targeted for Jan 2020 </a:t>
            </a:r>
          </a:p>
          <a:p>
            <a:pPr>
              <a:spcAft>
                <a:spcPts val="600"/>
              </a:spcAft>
            </a:pPr>
            <a:r>
              <a:rPr lang="en-US" b="1" dirty="0"/>
              <a:t>Cross-platform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Run in whatever environment or OS makes sense for you</a:t>
            </a:r>
          </a:p>
          <a:p>
            <a:r>
              <a:rPr lang="en-US" b="1" dirty="0"/>
              <a:t>Open-source</a:t>
            </a:r>
          </a:p>
          <a:p>
            <a:pPr lvl="1"/>
            <a:r>
              <a:rPr lang="en-US" b="1" dirty="0"/>
              <a:t>Direct line to the PowerShell team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Share the collective contributions of the PowerShell community</a:t>
            </a:r>
          </a:p>
          <a:p>
            <a:pPr>
              <a:spcAft>
                <a:spcPts val="600"/>
              </a:spcAft>
            </a:pPr>
            <a:r>
              <a:rPr lang="en-US" b="1" dirty="0"/>
              <a:t>Tool for cloud/hybrid environments </a:t>
            </a:r>
          </a:p>
          <a:p>
            <a:pPr>
              <a:spcAft>
                <a:spcPts val="600"/>
              </a:spcAft>
            </a:pPr>
            <a:r>
              <a:rPr lang="en-US" b="1" dirty="0"/>
              <a:t>Full Windows Management Tool</a:t>
            </a:r>
          </a:p>
          <a:p>
            <a:pPr>
              <a:spcAft>
                <a:spcPts val="600"/>
              </a:spcAft>
            </a:pPr>
            <a:r>
              <a:rPr lang="en-US" b="1" dirty="0"/>
              <a:t>Viable full Windows PowerShell Replacement </a:t>
            </a:r>
          </a:p>
        </p:txBody>
      </p:sp>
    </p:spTree>
    <p:extLst>
      <p:ext uri="{BB962C8B-B14F-4D97-AF65-F5344CB8AC3E}">
        <p14:creationId xmlns:p14="http://schemas.microsoft.com/office/powerpoint/2010/main" val="237994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A1FC0-80A3-4DBE-AD16-E5F5A716F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028700"/>
            <a:ext cx="13030200" cy="1143000"/>
          </a:xfrm>
        </p:spPr>
        <p:txBody>
          <a:bodyPr>
            <a:normAutofit/>
          </a:bodyPr>
          <a:lstStyle/>
          <a:p>
            <a:r>
              <a:rPr lang="en-US" sz="6000" dirty="0"/>
              <a:t>PowerShell 7 Milestone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C7D21E54-D74F-4CD7-B587-B4CCEFBC9F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1764225"/>
              </p:ext>
            </p:extLst>
          </p:nvPr>
        </p:nvGraphicFramePr>
        <p:xfrm>
          <a:off x="762000" y="1485900"/>
          <a:ext cx="16764000" cy="731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775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4D0610-56AD-4CEE-AB8A-651B068021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3204486"/>
              </p:ext>
            </p:extLst>
          </p:nvPr>
        </p:nvGraphicFramePr>
        <p:xfrm>
          <a:off x="762000" y="1485900"/>
          <a:ext cx="16764000" cy="731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AD77B90-2872-4DD9-A2EB-A6311A16777D}"/>
              </a:ext>
            </a:extLst>
          </p:cNvPr>
          <p:cNvSpPr txBox="1">
            <a:spLocks/>
          </p:cNvSpPr>
          <p:nvPr/>
        </p:nvSpPr>
        <p:spPr>
          <a:xfrm>
            <a:off x="228600" y="1028700"/>
            <a:ext cx="13030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/>
              <a:t>PowerShell 7 Milestone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68615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D318-B2C6-402D-8EA8-05AE683A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0" y="571500"/>
            <a:ext cx="8229600" cy="1143000"/>
          </a:xfrm>
        </p:spPr>
        <p:txBody>
          <a:bodyPr/>
          <a:lstStyle/>
          <a:p>
            <a:r>
              <a:rPr lang="en-US" dirty="0"/>
              <a:t>Secrets Management </a:t>
            </a:r>
          </a:p>
        </p:txBody>
      </p:sp>
      <p:pic>
        <p:nvPicPr>
          <p:cNvPr id="5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A783EAD0-D085-4E33-BCAE-999B58576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8800" y="2476500"/>
            <a:ext cx="11449583" cy="5867400"/>
          </a:xfrm>
          <a:prstGeom prst="rect">
            <a:avLst/>
          </a:prstGeom>
        </p:spPr>
      </p:pic>
      <p:sp>
        <p:nvSpPr>
          <p:cNvPr id="8" name="Content Placeholder 203">
            <a:extLst>
              <a:ext uri="{FF2B5EF4-FFF2-40B4-BE49-F238E27FC236}">
                <a16:creationId xmlns:a16="http://schemas.microsoft.com/office/drawing/2014/main" id="{02524876-1C09-47A7-A921-F5A39C37B69D}"/>
              </a:ext>
            </a:extLst>
          </p:cNvPr>
          <p:cNvSpPr txBox="1">
            <a:spLocks/>
          </p:cNvSpPr>
          <p:nvPr/>
        </p:nvSpPr>
        <p:spPr>
          <a:xfrm>
            <a:off x="914400" y="1562100"/>
            <a:ext cx="5314543" cy="861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400" dirty="0">
                <a:cs typeface="Calibri"/>
              </a:rPr>
              <a:t>It is difficult to manage secrets securely in heterogeneous cloud environments </a:t>
            </a: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457200" indent="-457200"/>
            <a:r>
              <a:rPr lang="en-US" sz="2400" dirty="0">
                <a:ea typeface="+mn-lt"/>
                <a:cs typeface="+mn-lt"/>
              </a:rPr>
              <a:t>Advanced scripts that touch many systems require multiple secrets and types of secrets when orchestrating across different clouds</a:t>
            </a: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marL="457200" indent="-457200"/>
            <a:r>
              <a:rPr lang="en-US" sz="2400" dirty="0">
                <a:ea typeface="+mn-lt"/>
                <a:cs typeface="+mn-lt"/>
              </a:rPr>
              <a:t>Custom code is required to securely manage secrets across platforms </a:t>
            </a: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457200" indent="-457200"/>
            <a:r>
              <a:rPr lang="en-US" sz="2400" dirty="0">
                <a:cs typeface="Calibri"/>
              </a:rPr>
              <a:t>High stakes because of security implications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2DB001-ED5D-4158-9179-667D4704C8A3}"/>
              </a:ext>
            </a:extLst>
          </p:cNvPr>
          <p:cNvSpPr txBox="1"/>
          <p:nvPr/>
        </p:nvSpPr>
        <p:spPr>
          <a:xfrm>
            <a:off x="13411200" y="1562100"/>
            <a:ext cx="4043767" cy="26437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Secrets supported: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PSCredential</a:t>
            </a:r>
            <a:endParaRPr lang="en-US" sz="2000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SecureString</a:t>
            </a:r>
            <a:endParaRPr lang="en-US" sz="2000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String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HashTable</a:t>
            </a:r>
            <a:endParaRPr lang="en-US" sz="2000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Byte[]</a:t>
            </a:r>
          </a:p>
        </p:txBody>
      </p:sp>
    </p:spTree>
    <p:extLst>
      <p:ext uri="{BB962C8B-B14F-4D97-AF65-F5344CB8AC3E}">
        <p14:creationId xmlns:p14="http://schemas.microsoft.com/office/powerpoint/2010/main" val="136069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070B-9E00-4CEA-A0C1-7A1C6785C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04900"/>
            <a:ext cx="8229600" cy="1143000"/>
          </a:xfrm>
        </p:spPr>
        <p:txBody>
          <a:bodyPr/>
          <a:lstStyle/>
          <a:p>
            <a:r>
              <a:rPr lang="en-US" dirty="0" err="1"/>
              <a:t>PowerShellGet</a:t>
            </a:r>
            <a:r>
              <a:rPr lang="en-US" dirty="0"/>
              <a:t> 3.0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E38B03-A8E6-4BED-BE92-C74F261C6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0" y="1943100"/>
            <a:ext cx="12192000" cy="5867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cs typeface="Calibri"/>
              </a:rPr>
              <a:t>Rewrite of </a:t>
            </a:r>
            <a:r>
              <a:rPr lang="en-US" dirty="0" err="1">
                <a:cs typeface="Calibri"/>
              </a:rPr>
              <a:t>PowerShellGet</a:t>
            </a:r>
            <a:r>
              <a:rPr lang="en-US" dirty="0">
                <a:cs typeface="Calibri"/>
              </a:rPr>
              <a:t> in C# to reduce complexity and make easier to maintain</a:t>
            </a:r>
          </a:p>
          <a:p>
            <a:r>
              <a:rPr lang="en-US" dirty="0">
                <a:cs typeface="Calibri"/>
              </a:rPr>
              <a:t>Removes dependencies on </a:t>
            </a:r>
            <a:r>
              <a:rPr lang="en-US" dirty="0" err="1">
                <a:cs typeface="Calibri"/>
              </a:rPr>
              <a:t>PackageManagement</a:t>
            </a:r>
            <a:r>
              <a:rPr lang="en-US" dirty="0">
                <a:cs typeface="Calibri"/>
              </a:rPr>
              <a:t> and nuget.exe</a:t>
            </a:r>
          </a:p>
          <a:p>
            <a:r>
              <a:rPr lang="en-US" dirty="0" err="1"/>
              <a:t>PowerShellGet</a:t>
            </a:r>
            <a:r>
              <a:rPr lang="en-US" dirty="0"/>
              <a:t> 2.X and </a:t>
            </a:r>
            <a:r>
              <a:rPr lang="en-US" dirty="0" err="1"/>
              <a:t>PowerShellGet</a:t>
            </a:r>
            <a:r>
              <a:rPr lang="en-US" dirty="0"/>
              <a:t> 3.0 can coexist side-by-side</a:t>
            </a:r>
          </a:p>
          <a:p>
            <a:r>
              <a:rPr lang="en-US" dirty="0">
                <a:cs typeface="Calibri"/>
              </a:rPr>
              <a:t>Addresses top customer and performance complaints of </a:t>
            </a:r>
            <a:r>
              <a:rPr lang="en-US" dirty="0" err="1">
                <a:cs typeface="Calibri"/>
              </a:rPr>
              <a:t>PowerShellGet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D7BE8-7513-49F5-B688-A737A9E29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7399948"/>
            <a:ext cx="128397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0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358B-ABF0-4D53-BA1B-FAD912CF0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544" y="1518006"/>
            <a:ext cx="5124237" cy="7193112"/>
          </a:xfrm>
        </p:spPr>
        <p:txBody>
          <a:bodyPr>
            <a:normAutofit/>
          </a:bodyPr>
          <a:lstStyle/>
          <a:p>
            <a:r>
              <a:rPr lang="en-US" dirty="0"/>
              <a:t>PSReadLine 2.0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6A1B1CA-995A-4456-B06C-58B7951AAB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1495313"/>
              </p:ext>
            </p:extLst>
          </p:nvPr>
        </p:nvGraphicFramePr>
        <p:xfrm>
          <a:off x="8001000" y="1728787"/>
          <a:ext cx="8189256" cy="6829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15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1461-ADF7-4CDB-BEFC-BA0A2400D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628900"/>
            <a:ext cx="15697200" cy="3886200"/>
          </a:xfrm>
        </p:spPr>
        <p:txBody>
          <a:bodyPr>
            <a:normAutofit/>
          </a:bodyPr>
          <a:lstStyle/>
          <a:p>
            <a:r>
              <a:rPr lang="en-US" sz="7200" dirty="0"/>
              <a:t>Demo: </a:t>
            </a:r>
            <a:r>
              <a:rPr lang="en-US" sz="7200" dirty="0" err="1"/>
              <a:t>ForEach</a:t>
            </a:r>
            <a:r>
              <a:rPr lang="en-US" sz="7200" dirty="0"/>
              <a:t>–Object </a:t>
            </a:r>
            <a:br>
              <a:rPr lang="en-US" sz="7200" dirty="0"/>
            </a:br>
            <a:r>
              <a:rPr lang="en-US" sz="7200" dirty="0"/>
              <a:t>-Parallel </a:t>
            </a:r>
          </a:p>
        </p:txBody>
      </p:sp>
    </p:spTree>
    <p:extLst>
      <p:ext uri="{BB962C8B-B14F-4D97-AF65-F5344CB8AC3E}">
        <p14:creationId xmlns:p14="http://schemas.microsoft.com/office/powerpoint/2010/main" val="2552699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D6189B1-031D-4A77-B2F9-8ED4E1A697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7492080"/>
              </p:ext>
            </p:extLst>
          </p:nvPr>
        </p:nvGraphicFramePr>
        <p:xfrm>
          <a:off x="-1440180" y="952499"/>
          <a:ext cx="11269980" cy="7608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3C4E8F8-AF81-412F-9598-DAE3E7EC03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6427725"/>
              </p:ext>
            </p:extLst>
          </p:nvPr>
        </p:nvGraphicFramePr>
        <p:xfrm>
          <a:off x="6652786" y="1104900"/>
          <a:ext cx="12145229" cy="6918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2" descr="Image result for psconfasia">
            <a:extLst>
              <a:ext uri="{FF2B5EF4-FFF2-40B4-BE49-F238E27FC236}">
                <a16:creationId xmlns:a16="http://schemas.microsoft.com/office/drawing/2014/main" id="{B5B0F9FE-034B-4EBE-9530-D0E65EC34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0" y="7581900"/>
            <a:ext cx="1725735" cy="172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918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C28896-147F-4056-B9E4-799D3B3B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628900"/>
            <a:ext cx="15697200" cy="3886200"/>
          </a:xfrm>
        </p:spPr>
        <p:txBody>
          <a:bodyPr>
            <a:normAutofit/>
          </a:bodyPr>
          <a:lstStyle/>
          <a:p>
            <a:r>
              <a:rPr lang="en-US" sz="7200" dirty="0"/>
              <a:t>Demo: Experimental Features</a:t>
            </a:r>
          </a:p>
        </p:txBody>
      </p:sp>
    </p:spTree>
    <p:extLst>
      <p:ext uri="{BB962C8B-B14F-4D97-AF65-F5344CB8AC3E}">
        <p14:creationId xmlns:p14="http://schemas.microsoft.com/office/powerpoint/2010/main" val="3427895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390F0-CF38-4B16-A81B-FDE6DFCA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8600" y="741819"/>
            <a:ext cx="16002000" cy="1143000"/>
          </a:xfrm>
        </p:spPr>
        <p:txBody>
          <a:bodyPr>
            <a:normAutofit/>
          </a:bodyPr>
          <a:lstStyle/>
          <a:p>
            <a:r>
              <a:rPr lang="en-US" dirty="0"/>
              <a:t>PowerShell 7-Preview 4 – Just Shipped Today!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3897C65-9BCD-4E8D-B397-866427C375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8600" y="1632049"/>
            <a:ext cx="16992600" cy="76020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</a:rPr>
              <a:t>Engine Updates and Fixes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Add support to 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ActionPreference.Break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 to break into debugger when Debug, Error, Information, Progress, Verbose or Warning messages are generated 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#8205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 (Thanks 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KirkMunro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!)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Enable starting control panel add-ins within PowerShell Core without specifying .CPL extension. 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#9828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</a:rPr>
              <a:t>Performance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Make 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ForEach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-Object faster for its commonly used scenarios 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#10454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 and fix 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ForEach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-Object -Parallel performance problem with many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runspaces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 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#10455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</a:rPr>
              <a:t>Experimental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Update 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PSDesiredStateConfiguration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 module version to 2.0.3 and bring new tests; enable compilation to MOF on non-Windows and use of Invoke-DSCResource without LCM 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#10516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Add APIs for breakpoint management in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runspaces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 and enable attach to process without 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BreakAll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 for PowerShell Editor Services 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#10338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 (Thanks 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KirkMunro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!)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Support 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ternary operator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 in PowerShell language 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#10367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</a:rPr>
              <a:t>General Cmdlet Updates and Fixes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Add PowerShell Core group policy definitions 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#10468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Update console host to support XTPUSHSGR/XTPOPSGR VT control sequences that are used in 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composability scenarios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. 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#10208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Add 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WorkingDirectory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 parameter to Start-Job 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#10324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 (Thanks 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@davinci26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!)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Remove the event handler that was causing breakpoint changes to be erroneously replicated to the host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runspace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 debugger 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#10503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 (Thanks 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KirkMunro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!)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Replace api-ms-win-core-job-12-1-0.dll with Kernell32.dll in 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Microsoft.PowerShell.Commands.NativeMethods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 P/Invoke API(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#10417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 (Thanks 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effectLst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iSazonov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!)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Fix wrong output for New-Service in variable assignment and -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OutVariable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 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#10444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 (Thanks 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effectLst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kvprasoon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!)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Fix global tool issues around exit code, command line parameters and path with spaces 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#10461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Fix recursion into OneDrive - change 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FindFirstFileEx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() to use 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SafeFindHandle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 type 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#10405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Skip auto-loading PSReadLine on Windows if the 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NVDA screen reader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 is active 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#10385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Increase built-with-PowerShell module versions to 7.0.0.0 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#10356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Add throwing an error in Add-Type if a type with the same name already exists 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#9609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 (Thanks 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effectLst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iSazonov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!)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</a:rPr>
              <a:t>Code Cleanup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Convert 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ActionPreference.Suspend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 enumeration value into a non-supported, reserved state, and remove restriction on using 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ActionPreference.Ignore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 in preference variables 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#10317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 (Thanks 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KirkMunro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!)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Replace 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ArrayList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 with List&lt;T&gt; to get more readable and reliable code without changing functionality 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#10333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 (Thanks 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effectLst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iSazonov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!)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Make code style fixes to 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TestConnectionCommand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 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#10439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 (Thanks 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@vexx32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!)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Cleanup 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AutomationEngine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 and remove extra 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SetSessionStateDrive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 method call 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3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#10416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 (Thanks 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effectLst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iSazonov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!)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Rename default 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ParameterSetName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 back to Delimiter for 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ConvertTo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-Csv and 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effectLst/>
              </a:rPr>
              <a:t>ConvertFrom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-Csv 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3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#10425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</a:rPr>
              <a:t>Tools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Update install-powershell.ps1 to check for already installed daily build 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#10489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377A07-C03E-466D-B831-AC8503E33396}"/>
              </a:ext>
            </a:extLst>
          </p:cNvPr>
          <p:cNvSpPr/>
          <p:nvPr/>
        </p:nvSpPr>
        <p:spPr>
          <a:xfrm>
            <a:off x="76200" y="9234130"/>
            <a:ext cx="952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5"/>
              </a:rPr>
              <a:t>https://devblogs.microsoft.com/powershell/powershell-7-preview-4/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28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E652-6FD2-4667-9FF0-4989498A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86" y="473521"/>
            <a:ext cx="8763000" cy="1439863"/>
          </a:xfrm>
        </p:spPr>
        <p:txBody>
          <a:bodyPr>
            <a:normAutofit/>
          </a:bodyPr>
          <a:lstStyle/>
          <a:p>
            <a:r>
              <a:rPr lang="en-US" sz="6000" dirty="0"/>
              <a:t>Invoke-</a:t>
            </a:r>
            <a:r>
              <a:rPr lang="en-US" sz="6000" dirty="0" err="1"/>
              <a:t>DSCResource</a:t>
            </a:r>
            <a:endParaRPr lang="en-US" sz="60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37F0357-7621-4A1B-9782-EB7753D8B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8061986"/>
            <a:ext cx="13868400" cy="11695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SFMono-Regular"/>
              </a:rPr>
              <a:t>Invoke-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SFMono-Regular"/>
              </a:rPr>
              <a:t>DscResource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SFMono-Regular"/>
              </a:rPr>
              <a:t> [-Name] &lt;string&gt; [-Method] &lt;string&gt; -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SFMono-Regular"/>
              </a:rPr>
              <a:t>ModuleName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SFMono-Regular"/>
              </a:rPr>
              <a:t> &lt;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SFMono-Regular"/>
              </a:rPr>
              <a:t>ModuleSpecification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SFMono-Regular"/>
              </a:rPr>
              <a:t>&gt; -Property &lt;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SFMono-Regular"/>
              </a:rPr>
              <a:t>hashtable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SFMono-Regular"/>
              </a:rPr>
              <a:t>&gt; [&lt;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SFMono-Regular"/>
              </a:rPr>
              <a:t>CommonParameters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SFMono-Regular"/>
              </a:rPr>
              <a:t>&gt;]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7" name="Picture 5" descr="gif">
            <a:extLst>
              <a:ext uri="{FF2B5EF4-FFF2-40B4-BE49-F238E27FC236}">
                <a16:creationId xmlns:a16="http://schemas.microsoft.com/office/drawing/2014/main" id="{69E0719B-B0ED-4853-BE4D-FDFE7C847D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614" y="1714500"/>
            <a:ext cx="9525000" cy="62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057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D7C976-0065-47A8-9C4C-061A39C92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628900"/>
            <a:ext cx="15697200" cy="3886200"/>
          </a:xfrm>
        </p:spPr>
        <p:txBody>
          <a:bodyPr>
            <a:normAutofit/>
          </a:bodyPr>
          <a:lstStyle/>
          <a:p>
            <a:r>
              <a:rPr lang="en-US" sz="7200" dirty="0"/>
              <a:t>Demo: Ternary Operator</a:t>
            </a:r>
          </a:p>
        </p:txBody>
      </p:sp>
    </p:spTree>
    <p:extLst>
      <p:ext uri="{BB962C8B-B14F-4D97-AF65-F5344CB8AC3E}">
        <p14:creationId xmlns:p14="http://schemas.microsoft.com/office/powerpoint/2010/main" val="3525464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D7C976-0065-47A8-9C4C-061A39C92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628900"/>
            <a:ext cx="15697200" cy="3886200"/>
          </a:xfrm>
        </p:spPr>
        <p:txBody>
          <a:bodyPr>
            <a:normAutofit/>
          </a:bodyPr>
          <a:lstStyle/>
          <a:p>
            <a:r>
              <a:rPr lang="en-US" sz="7200" dirty="0"/>
              <a:t>Demo: Set $</a:t>
            </a:r>
            <a:r>
              <a:rPr lang="en-US" sz="7200" dirty="0" err="1"/>
              <a:t>ErrorAction</a:t>
            </a:r>
            <a:r>
              <a:rPr lang="en-US" sz="7200" dirty="0"/>
              <a:t> Breakpoint</a:t>
            </a:r>
          </a:p>
        </p:txBody>
      </p:sp>
    </p:spTree>
    <p:extLst>
      <p:ext uri="{BB962C8B-B14F-4D97-AF65-F5344CB8AC3E}">
        <p14:creationId xmlns:p14="http://schemas.microsoft.com/office/powerpoint/2010/main" val="125756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E89B1-B927-4D5D-8611-918EDD35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8600" y="640492"/>
            <a:ext cx="6858000" cy="1302608"/>
          </a:xfrm>
        </p:spPr>
        <p:txBody>
          <a:bodyPr>
            <a:normAutofit/>
          </a:bodyPr>
          <a:lstStyle/>
          <a:p>
            <a:r>
              <a:rPr lang="en-US" sz="5400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5872-1AB4-4F74-85D6-60B4DEBE5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14500"/>
            <a:ext cx="17830800" cy="8001000"/>
          </a:xfrm>
        </p:spPr>
        <p:txBody>
          <a:bodyPr>
            <a:normAutofit/>
          </a:bodyPr>
          <a:lstStyle/>
          <a:p>
            <a:r>
              <a:rPr lang="en-US" dirty="0"/>
              <a:t>Look for new updates to:</a:t>
            </a:r>
          </a:p>
          <a:p>
            <a:pPr lvl="1"/>
            <a:r>
              <a:rPr lang="en-US" dirty="0"/>
              <a:t>PS Script Analyzer (1.8.3 shipped on Monday)</a:t>
            </a:r>
          </a:p>
          <a:p>
            <a:pPr lvl="1"/>
            <a:r>
              <a:rPr lang="en-US" dirty="0"/>
              <a:t>VSCode Extension (2019.09.0 shipping soon) </a:t>
            </a:r>
          </a:p>
          <a:p>
            <a:pPr lvl="1"/>
            <a:r>
              <a:rPr lang="en-US" dirty="0"/>
              <a:t>PSReadLine (2.0.0-beta5 shipped last week)</a:t>
            </a:r>
          </a:p>
          <a:p>
            <a:pPr lvl="1"/>
            <a:r>
              <a:rPr lang="en-US" dirty="0"/>
              <a:t>Cloud Shell (ships every two weeks)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Preview of </a:t>
            </a:r>
            <a:r>
              <a:rPr lang="en-US" dirty="0" err="1"/>
              <a:t>PowerShellGet</a:t>
            </a:r>
            <a:r>
              <a:rPr lang="en-US" dirty="0"/>
              <a:t> 3.0 (targeted for Dec 2019)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PowerShell 7--preview 5 – Mid October</a:t>
            </a:r>
          </a:p>
          <a:p>
            <a:r>
              <a:rPr lang="en-US" dirty="0"/>
              <a:t>PowerShell 7--preview 6 – Mid November</a:t>
            </a:r>
          </a:p>
          <a:p>
            <a:r>
              <a:rPr lang="en-US" dirty="0"/>
              <a:t>PowerShell 7 Release candidate December</a:t>
            </a:r>
          </a:p>
          <a:p>
            <a:pPr lvl="1"/>
            <a:endParaRPr lang="en-US" dirty="0"/>
          </a:p>
          <a:p>
            <a:r>
              <a:rPr lang="en-US" b="1" dirty="0"/>
              <a:t>PowerShell 7 targeted for January 2020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89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86D7-F5E9-4426-8F00-6433C8F4A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2171700"/>
            <a:ext cx="8277105" cy="622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04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26BDC08-3195-4E8B-985B-E96B36A6EC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4267694"/>
              </p:ext>
            </p:extLst>
          </p:nvPr>
        </p:nvGraphicFramePr>
        <p:xfrm>
          <a:off x="-1905000" y="906780"/>
          <a:ext cx="9747885" cy="5326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126EE58-EADE-40C9-B609-5C6A778974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2652241"/>
              </p:ext>
            </p:extLst>
          </p:nvPr>
        </p:nvGraphicFramePr>
        <p:xfrm>
          <a:off x="9144000" y="948885"/>
          <a:ext cx="10012680" cy="5128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744A65F-E790-4695-B03A-3864FE5A4B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1260607"/>
              </p:ext>
            </p:extLst>
          </p:nvPr>
        </p:nvGraphicFramePr>
        <p:xfrm>
          <a:off x="3619500" y="3749040"/>
          <a:ext cx="9747885" cy="5631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Picture 2" descr="Image result for psconfasia">
            <a:extLst>
              <a:ext uri="{FF2B5EF4-FFF2-40B4-BE49-F238E27FC236}">
                <a16:creationId xmlns:a16="http://schemas.microsoft.com/office/drawing/2014/main" id="{92FEFEB7-2AB0-4745-8761-8635E0AD2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0" y="7581900"/>
            <a:ext cx="1725735" cy="172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147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6BD8650-A977-4E40-8D63-8CDB90EAEC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3082996"/>
              </p:ext>
            </p:extLst>
          </p:nvPr>
        </p:nvGraphicFramePr>
        <p:xfrm>
          <a:off x="8077200" y="1804132"/>
          <a:ext cx="11277600" cy="7225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421CA8F-1649-4790-9A85-A1B73E9719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6031818"/>
              </p:ext>
            </p:extLst>
          </p:nvPr>
        </p:nvGraphicFramePr>
        <p:xfrm>
          <a:off x="-1143000" y="704850"/>
          <a:ext cx="13335000" cy="7029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2" descr="Image result for psconfasia">
            <a:extLst>
              <a:ext uri="{FF2B5EF4-FFF2-40B4-BE49-F238E27FC236}">
                <a16:creationId xmlns:a16="http://schemas.microsoft.com/office/drawing/2014/main" id="{CE1FF3B1-7F42-4632-81FF-97AA75C8F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856415"/>
            <a:ext cx="1725735" cy="172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C6B449-1F4A-411A-8E52-C30F3D654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00100"/>
            <a:ext cx="11658600" cy="1600200"/>
          </a:xfrm>
        </p:spPr>
        <p:txBody>
          <a:bodyPr>
            <a:normAutofit/>
          </a:bodyPr>
          <a:lstStyle/>
          <a:p>
            <a:r>
              <a:rPr lang="en-US" sz="6600" dirty="0"/>
              <a:t>The Power of the Shell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343BCB-9D46-4557-975E-5CF10012154B}"/>
              </a:ext>
            </a:extLst>
          </p:cNvPr>
          <p:cNvSpPr/>
          <p:nvPr/>
        </p:nvSpPr>
        <p:spPr>
          <a:xfrm>
            <a:off x="9022813" y="49588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9AE01-06B9-46D2-A085-586B447E4514}"/>
              </a:ext>
            </a:extLst>
          </p:cNvPr>
          <p:cNvSpPr txBox="1"/>
          <p:nvPr/>
        </p:nvSpPr>
        <p:spPr>
          <a:xfrm>
            <a:off x="383886" y="7936773"/>
            <a:ext cx="124206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PowerShell enables you to manage and automate your servers, clouds, hypervisors, networks, and much more!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5E425-CA80-4CE2-A26B-D8638A2A0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22932"/>
            <a:ext cx="12273973" cy="5748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08CA70-0AF2-4749-AA87-8C89689E0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0" y="1072634"/>
            <a:ext cx="5031439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3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EF418DB-CB52-4EA5-B73D-33D1A2B9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028700"/>
            <a:ext cx="9525000" cy="1143000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PowerShell Interest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EC0E9-D1CC-4D03-AFFD-7AC0EA209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48" y="2165131"/>
            <a:ext cx="8600129" cy="6981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9178B5-6340-4267-99E4-6727C03ED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625" y="2095500"/>
            <a:ext cx="7854553" cy="69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4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EF418DB-CB52-4EA5-B73D-33D1A2B9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028700"/>
            <a:ext cx="9525000" cy="1143000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PowerShell Interest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9DF131-4EE2-4599-900F-C597E38DA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743911"/>
            <a:ext cx="14801850" cy="1552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EFADC4-CC49-4AEE-ADF7-9F15D4CA2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6960374"/>
            <a:ext cx="16430625" cy="2309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B9385F-5D88-49EF-9092-D3CEFDD8E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98" y="2171700"/>
            <a:ext cx="14363408" cy="190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07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64E0-59BC-43C5-AF30-A100EC92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3" y="922638"/>
            <a:ext cx="7249297" cy="1553862"/>
          </a:xfrm>
        </p:spPr>
        <p:txBody>
          <a:bodyPr>
            <a:normAutofit/>
          </a:bodyPr>
          <a:lstStyle/>
          <a:p>
            <a:r>
              <a:rPr lang="en-US" dirty="0"/>
              <a:t>PowerShell Themes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B047969-FC0F-4BE3-8E54-C523AB33E4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4534681"/>
              </p:ext>
            </p:extLst>
          </p:nvPr>
        </p:nvGraphicFramePr>
        <p:xfrm>
          <a:off x="381000" y="1790700"/>
          <a:ext cx="16916400" cy="754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666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9D5342-6512-441B-A197-AA2C0E30E6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E22EDF-6BAC-49B8-AECD-62D0B2E999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094A41-FB71-4EE7-AECD-2BA7DB2F02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AtOnc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pace Mono"/>
        <a:ea typeface=""/>
        <a:cs typeface=""/>
      </a:majorFont>
      <a:minorFont>
        <a:latin typeface="Space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35C1ABFECE0047BF31123D2A5B87CF" ma:contentTypeVersion="9" ma:contentTypeDescription="Create a new document." ma:contentTypeScope="" ma:versionID="3859a9b76a459367177bf08aa562e7e4">
  <xsd:schema xmlns:xsd="http://www.w3.org/2001/XMLSchema" xmlns:xs="http://www.w3.org/2001/XMLSchema" xmlns:p="http://schemas.microsoft.com/office/2006/metadata/properties" xmlns:ns3="111318ac-f4f5-4fb1-b446-276a17890ca0" xmlns:ns4="07f4eaf8-0978-4921-8b4b-092637218110" targetNamespace="http://schemas.microsoft.com/office/2006/metadata/properties" ma:root="true" ma:fieldsID="b6a6d656693a45259aaedb44e2fdcee4" ns3:_="" ns4:_="">
    <xsd:import namespace="111318ac-f4f5-4fb1-b446-276a17890ca0"/>
    <xsd:import namespace="07f4eaf8-0978-4921-8b4b-09263721811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1318ac-f4f5-4fb1-b446-276a17890c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f4eaf8-0978-4921-8b4b-09263721811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3238C6F-4601-406A-A253-320386A787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73E1D7-6C00-4B54-BD1E-86438077D1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1318ac-f4f5-4fb1-b446-276a17890ca0"/>
    <ds:schemaRef ds:uri="07f4eaf8-0978-4921-8b4b-0926372181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2CEE85-F323-4159-B984-70C7F7D37B03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07f4eaf8-0978-4921-8b4b-092637218110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111318ac-f4f5-4fb1-b446-276a17890ca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34021</TotalTime>
  <Words>1094</Words>
  <Application>Microsoft Office PowerPoint</Application>
  <PresentationFormat>Custom</PresentationFormat>
  <Paragraphs>320</Paragraphs>
  <Slides>36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Segoe UI</vt:lpstr>
      <vt:lpstr>Calibri</vt:lpstr>
      <vt:lpstr>Segoe UI Light</vt:lpstr>
      <vt:lpstr>SFMono-Regular</vt:lpstr>
      <vt:lpstr>Consolas</vt:lpstr>
      <vt:lpstr>Space Mono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Power of the Shell</vt:lpstr>
      <vt:lpstr>PowerShell Interest</vt:lpstr>
      <vt:lpstr>PowerShell Interest</vt:lpstr>
      <vt:lpstr>PowerShell Themes</vt:lpstr>
      <vt:lpstr>PowerShell Themes</vt:lpstr>
      <vt:lpstr>PowerShell Ubiquity</vt:lpstr>
      <vt:lpstr>PowerShell Ubiquity- Cloud Shell</vt:lpstr>
      <vt:lpstr>PowerShell Ubiquity- Out-Grid View</vt:lpstr>
      <vt:lpstr>PowerShell Agility</vt:lpstr>
      <vt:lpstr>PowerShell Agility</vt:lpstr>
      <vt:lpstr>PowerShell Community</vt:lpstr>
      <vt:lpstr>PowerShell Community</vt:lpstr>
      <vt:lpstr>PowerShell Community</vt:lpstr>
      <vt:lpstr>PowerShell Community</vt:lpstr>
      <vt:lpstr>PowerPoint Presentation</vt:lpstr>
      <vt:lpstr>Windows PowerShell</vt:lpstr>
      <vt:lpstr>Windows PowerShell</vt:lpstr>
      <vt:lpstr>Windows PowerShell</vt:lpstr>
      <vt:lpstr>PowerShell 7 Milestone</vt:lpstr>
      <vt:lpstr>PowerPoint Presentation</vt:lpstr>
      <vt:lpstr>Secrets Management </vt:lpstr>
      <vt:lpstr>PowerShellGet 3.0</vt:lpstr>
      <vt:lpstr>PSReadLine 2.0</vt:lpstr>
      <vt:lpstr>Demo: ForEach–Object  -Parallel </vt:lpstr>
      <vt:lpstr>Demo: Experimental Features</vt:lpstr>
      <vt:lpstr>PowerShell 7-Preview 4 – Just Shipped Today!</vt:lpstr>
      <vt:lpstr>Invoke-DSCResource</vt:lpstr>
      <vt:lpstr>Demo: Ternary Operator</vt:lpstr>
      <vt:lpstr>Demo: Set $ErrorAction Breakpoint</vt:lpstr>
      <vt:lpstr>What’s next?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conference asia</dc:title>
  <dc:creator>Prateek Singh</dc:creator>
  <cp:lastModifiedBy>Sydney Smith</cp:lastModifiedBy>
  <cp:revision>109</cp:revision>
  <dcterms:created xsi:type="dcterms:W3CDTF">2006-08-16T00:00:00Z</dcterms:created>
  <dcterms:modified xsi:type="dcterms:W3CDTF">2019-09-27T20:00:50Z</dcterms:modified>
  <dc:identifier>DADhJp9RznA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0x0101003735C1ABFECE0047BF31123D2A5B87CF</vt:lpwstr>
  </property>
</Properties>
</file>